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9601200" cy="12801600" type="A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15:guide id="1" orient="horz" pos="4032">
          <p15:clr>
            <a:srgbClr val="A4A3A4"/>
          </p15:clr>
        </p15:guide>
        <p15:guide id="2" pos="30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91" d="100"/>
          <a:sy n="91" d="100"/>
        </p:scale>
        <p:origin x="-840" y="1674"/>
      </p:cViewPr>
      <p:guideLst>
        <p:guide orient="horz" pos="4032"/>
        <p:guide pos="30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268325019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2" name="Google Shape;82;p1:notes"/>
          <p:cNvSpPr>
            <a:spLocks noGrp="1" noRot="1" noChangeAspect="1"/>
          </p:cNvSpPr>
          <p:nvPr>
            <p:ph type="sldImg" idx="2"/>
          </p:nvPr>
        </p:nvSpPr>
        <p:spPr>
          <a:xfrm>
            <a:off x="2143125" y="685800"/>
            <a:ext cx="257175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
          <p:cNvSpPr txBox="1">
            <a:spLocks noGrp="1"/>
          </p:cNvSpPr>
          <p:nvPr>
            <p:ph type="ctrTitle"/>
          </p:nvPr>
        </p:nvSpPr>
        <p:spPr>
          <a:xfrm>
            <a:off x="720090" y="3976796"/>
            <a:ext cx="8161020" cy="2744046"/>
          </a:xfrm>
          <a:prstGeom prst="rect">
            <a:avLst/>
          </a:prstGeom>
          <a:noFill/>
          <a:ln>
            <a:noFill/>
          </a:ln>
        </p:spPr>
        <p:txBody>
          <a:bodyPr spcFirstLastPara="1" wrap="square" lIns="128000" tIns="64000" rIns="128000" bIns="64000" anchor="ctr" anchorCtr="0">
            <a:normAutofit/>
          </a:bodyPr>
          <a:lstStyle>
            <a:lvl1pPr lvl="0" algn="ctr" rtl="1">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3"/>
          <p:cNvSpPr txBox="1">
            <a:spLocks noGrp="1"/>
          </p:cNvSpPr>
          <p:nvPr>
            <p:ph type="subTitle" idx="1"/>
          </p:nvPr>
        </p:nvSpPr>
        <p:spPr>
          <a:xfrm>
            <a:off x="1440180" y="7254240"/>
            <a:ext cx="6720840" cy="3271520"/>
          </a:xfrm>
          <a:prstGeom prst="rect">
            <a:avLst/>
          </a:prstGeom>
          <a:noFill/>
          <a:ln>
            <a:noFill/>
          </a:ln>
        </p:spPr>
        <p:txBody>
          <a:bodyPr spcFirstLastPara="1" wrap="square" lIns="128000" tIns="64000" rIns="128000" bIns="64000" anchor="t" anchorCtr="0">
            <a:normAutofit/>
          </a:bodyPr>
          <a:lstStyle>
            <a:lvl1pPr lvl="0" algn="ctr" rtl="1">
              <a:lnSpc>
                <a:spcPct val="100000"/>
              </a:lnSpc>
              <a:spcBef>
                <a:spcPts val="900"/>
              </a:spcBef>
              <a:spcAft>
                <a:spcPts val="0"/>
              </a:spcAft>
              <a:buClr>
                <a:srgbClr val="888888"/>
              </a:buClr>
              <a:buSzPts val="4500"/>
              <a:buNone/>
              <a:defRPr>
                <a:solidFill>
                  <a:srgbClr val="888888"/>
                </a:solidFill>
              </a:defRPr>
            </a:lvl1pPr>
            <a:lvl2pPr lvl="1" algn="ctr" rtl="1">
              <a:lnSpc>
                <a:spcPct val="100000"/>
              </a:lnSpc>
              <a:spcBef>
                <a:spcPts val="780"/>
              </a:spcBef>
              <a:spcAft>
                <a:spcPts val="0"/>
              </a:spcAft>
              <a:buClr>
                <a:srgbClr val="888888"/>
              </a:buClr>
              <a:buSzPts val="3900"/>
              <a:buNone/>
              <a:defRPr>
                <a:solidFill>
                  <a:srgbClr val="888888"/>
                </a:solidFill>
              </a:defRPr>
            </a:lvl2pPr>
            <a:lvl3pPr lvl="2" algn="ctr" rtl="1">
              <a:lnSpc>
                <a:spcPct val="100000"/>
              </a:lnSpc>
              <a:spcBef>
                <a:spcPts val="680"/>
              </a:spcBef>
              <a:spcAft>
                <a:spcPts val="0"/>
              </a:spcAft>
              <a:buClr>
                <a:srgbClr val="888888"/>
              </a:buClr>
              <a:buSzPts val="3400"/>
              <a:buNone/>
              <a:defRPr>
                <a:solidFill>
                  <a:srgbClr val="888888"/>
                </a:solidFill>
              </a:defRPr>
            </a:lvl3pPr>
            <a:lvl4pPr lvl="3" algn="ctr" rtl="1">
              <a:lnSpc>
                <a:spcPct val="100000"/>
              </a:lnSpc>
              <a:spcBef>
                <a:spcPts val="560"/>
              </a:spcBef>
              <a:spcAft>
                <a:spcPts val="0"/>
              </a:spcAft>
              <a:buClr>
                <a:srgbClr val="888888"/>
              </a:buClr>
              <a:buSzPts val="2800"/>
              <a:buNone/>
              <a:defRPr>
                <a:solidFill>
                  <a:srgbClr val="888888"/>
                </a:solidFill>
              </a:defRPr>
            </a:lvl4pPr>
            <a:lvl5pPr lvl="4" algn="ctr" rtl="1">
              <a:lnSpc>
                <a:spcPct val="100000"/>
              </a:lnSpc>
              <a:spcBef>
                <a:spcPts val="560"/>
              </a:spcBef>
              <a:spcAft>
                <a:spcPts val="0"/>
              </a:spcAft>
              <a:buClr>
                <a:srgbClr val="888888"/>
              </a:buClr>
              <a:buSzPts val="2800"/>
              <a:buNone/>
              <a:defRPr>
                <a:solidFill>
                  <a:srgbClr val="888888"/>
                </a:solidFill>
              </a:defRPr>
            </a:lvl5pPr>
            <a:lvl6pPr lvl="5" algn="ctr" rtl="1">
              <a:lnSpc>
                <a:spcPct val="100000"/>
              </a:lnSpc>
              <a:spcBef>
                <a:spcPts val="560"/>
              </a:spcBef>
              <a:spcAft>
                <a:spcPts val="0"/>
              </a:spcAft>
              <a:buClr>
                <a:srgbClr val="888888"/>
              </a:buClr>
              <a:buSzPts val="2800"/>
              <a:buNone/>
              <a:defRPr>
                <a:solidFill>
                  <a:srgbClr val="888888"/>
                </a:solidFill>
              </a:defRPr>
            </a:lvl6pPr>
            <a:lvl7pPr lvl="6" algn="ctr" rtl="1">
              <a:lnSpc>
                <a:spcPct val="100000"/>
              </a:lnSpc>
              <a:spcBef>
                <a:spcPts val="560"/>
              </a:spcBef>
              <a:spcAft>
                <a:spcPts val="0"/>
              </a:spcAft>
              <a:buClr>
                <a:srgbClr val="888888"/>
              </a:buClr>
              <a:buSzPts val="2800"/>
              <a:buNone/>
              <a:defRPr>
                <a:solidFill>
                  <a:srgbClr val="888888"/>
                </a:solidFill>
              </a:defRPr>
            </a:lvl7pPr>
            <a:lvl8pPr lvl="7" algn="ctr" rtl="1">
              <a:lnSpc>
                <a:spcPct val="100000"/>
              </a:lnSpc>
              <a:spcBef>
                <a:spcPts val="560"/>
              </a:spcBef>
              <a:spcAft>
                <a:spcPts val="0"/>
              </a:spcAft>
              <a:buClr>
                <a:srgbClr val="888888"/>
              </a:buClr>
              <a:buSzPts val="2800"/>
              <a:buNone/>
              <a:defRPr>
                <a:solidFill>
                  <a:srgbClr val="888888"/>
                </a:solidFill>
              </a:defRPr>
            </a:lvl8pPr>
            <a:lvl9pPr lvl="8" algn="ctr" rtl="1">
              <a:lnSpc>
                <a:spcPct val="100000"/>
              </a:lnSpc>
              <a:spcBef>
                <a:spcPts val="560"/>
              </a:spcBef>
              <a:spcAft>
                <a:spcPts val="0"/>
              </a:spcAft>
              <a:buClr>
                <a:srgbClr val="888888"/>
              </a:buClr>
              <a:buSzPts val="2800"/>
              <a:buNone/>
              <a:defRPr>
                <a:solidFill>
                  <a:srgbClr val="888888"/>
                </a:solidFill>
              </a:defRPr>
            </a:lvl9pPr>
          </a:lstStyle>
          <a:p>
            <a:endParaRPr/>
          </a:p>
        </p:txBody>
      </p:sp>
      <p:sp>
        <p:nvSpPr>
          <p:cNvPr id="14" name="Google Shape;14;p3"/>
          <p:cNvSpPr txBox="1">
            <a:spLocks noGrp="1"/>
          </p:cNvSpPr>
          <p:nvPr>
            <p:ph type="dt" idx="10"/>
          </p:nvPr>
        </p:nvSpPr>
        <p:spPr>
          <a:xfrm>
            <a:off x="6880860" y="11865188"/>
            <a:ext cx="2240280" cy="681566"/>
          </a:xfrm>
          <a:prstGeom prst="rect">
            <a:avLst/>
          </a:prstGeom>
          <a:noFill/>
          <a:ln>
            <a:noFill/>
          </a:ln>
        </p:spPr>
        <p:txBody>
          <a:bodyPr spcFirstLastPara="1" wrap="square" lIns="128000" tIns="64000" rIns="128000" bIns="64000" anchor="ctr" anchorCtr="0">
            <a:noAutofit/>
          </a:bodyPr>
          <a:lstStyle>
            <a:lvl1pPr lvl="0" algn="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15" name="Google Shape;15;p3"/>
          <p:cNvSpPr txBox="1">
            <a:spLocks noGrp="1"/>
          </p:cNvSpPr>
          <p:nvPr>
            <p:ph type="ftr" idx="11"/>
          </p:nvPr>
        </p:nvSpPr>
        <p:spPr>
          <a:xfrm>
            <a:off x="3280410" y="11865188"/>
            <a:ext cx="3040380" cy="681566"/>
          </a:xfrm>
          <a:prstGeom prst="rect">
            <a:avLst/>
          </a:prstGeom>
          <a:noFill/>
          <a:ln>
            <a:noFill/>
          </a:ln>
        </p:spPr>
        <p:txBody>
          <a:bodyPr spcFirstLastPara="1" wrap="square" lIns="128000" tIns="64000" rIns="128000" bIns="64000" anchor="ctr" anchorCtr="0">
            <a:noAutofit/>
          </a:bodyPr>
          <a:lstStyle>
            <a:lvl1pPr lvl="0" algn="ct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16" name="Google Shape;16;p3"/>
          <p:cNvSpPr txBox="1">
            <a:spLocks noGrp="1"/>
          </p:cNvSpPr>
          <p:nvPr>
            <p:ph type="sldNum" idx="12"/>
          </p:nvPr>
        </p:nvSpPr>
        <p:spPr>
          <a:xfrm>
            <a:off x="480060" y="11865188"/>
            <a:ext cx="2240280" cy="681566"/>
          </a:xfrm>
          <a:prstGeom prst="rect">
            <a:avLst/>
          </a:prstGeom>
          <a:noFill/>
          <a:ln>
            <a:noFill/>
          </a:ln>
        </p:spPr>
        <p:txBody>
          <a:bodyPr spcFirstLastPara="1" wrap="square" lIns="128000" tIns="64000" rIns="128000" bIns="64000" anchor="ctr" anchorCtr="0">
            <a:noAutofit/>
          </a:bodyPr>
          <a:lstStyle>
            <a:lvl1pPr marL="0" marR="0" lvl="0"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1pPr>
            <a:lvl2pPr marL="0" marR="0" lvl="1"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2pPr>
            <a:lvl3pPr marL="0" marR="0" lvl="2"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3pPr>
            <a:lvl4pPr marL="0" marR="0" lvl="3"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4pPr>
            <a:lvl5pPr marL="0" marR="0" lvl="4"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5pPr>
            <a:lvl6pPr marL="0" marR="0" lvl="5"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6pPr>
            <a:lvl7pPr marL="0" marR="0" lvl="6"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7pPr>
            <a:lvl8pPr marL="0" marR="0" lvl="7"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8pPr>
            <a:lvl9pPr marL="0" marR="0" lvl="8"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9pPr>
          </a:lstStyle>
          <a:p>
            <a:pPr marL="0" lvl="0" indent="0" algn="l" rtl="1">
              <a:spcBef>
                <a:spcPts val="0"/>
              </a:spcBef>
              <a:spcAft>
                <a:spcPts val="0"/>
              </a:spcAft>
              <a:buNone/>
            </a:pPr>
            <a:fld id="{00000000-1234-1234-1234-123412341234}" type="slidenum">
              <a:rPr lang="ar-SA"/>
              <a:pPr marL="0" lvl="0" indent="0" algn="l" rtl="1">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2"/>
          <p:cNvSpPr txBox="1">
            <a:spLocks noGrp="1"/>
          </p:cNvSpPr>
          <p:nvPr>
            <p:ph type="title"/>
          </p:nvPr>
        </p:nvSpPr>
        <p:spPr>
          <a:xfrm>
            <a:off x="480060" y="512658"/>
            <a:ext cx="8641080" cy="2133600"/>
          </a:xfrm>
          <a:prstGeom prst="rect">
            <a:avLst/>
          </a:prstGeom>
          <a:noFill/>
          <a:ln>
            <a:noFill/>
          </a:ln>
        </p:spPr>
        <p:txBody>
          <a:bodyPr spcFirstLastPara="1" wrap="square" lIns="128000" tIns="64000" rIns="128000" bIns="64000" anchor="ctr" anchorCtr="0">
            <a:normAutofit/>
          </a:bodyPr>
          <a:lstStyle>
            <a:lvl1pPr lvl="0" algn="ctr" rtl="1">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2"/>
          <p:cNvSpPr txBox="1">
            <a:spLocks noGrp="1"/>
          </p:cNvSpPr>
          <p:nvPr>
            <p:ph type="body" idx="1"/>
          </p:nvPr>
        </p:nvSpPr>
        <p:spPr>
          <a:xfrm rot="5400000">
            <a:off x="576368" y="2890734"/>
            <a:ext cx="8448464" cy="8641080"/>
          </a:xfrm>
          <a:prstGeom prst="rect">
            <a:avLst/>
          </a:prstGeom>
          <a:noFill/>
          <a:ln>
            <a:noFill/>
          </a:ln>
        </p:spPr>
        <p:txBody>
          <a:bodyPr spcFirstLastPara="1" wrap="square" lIns="128000" tIns="64000" rIns="128000" bIns="64000" anchor="t" anchorCtr="0">
            <a:normAutofit/>
          </a:bodyPr>
          <a:lstStyle>
            <a:lvl1pPr marL="457200" lvl="0" indent="-342900" algn="r" rtl="1">
              <a:lnSpc>
                <a:spcPct val="100000"/>
              </a:lnSpc>
              <a:spcBef>
                <a:spcPts val="360"/>
              </a:spcBef>
              <a:spcAft>
                <a:spcPts val="0"/>
              </a:spcAft>
              <a:buClr>
                <a:schemeClr val="dk1"/>
              </a:buClr>
              <a:buSzPts val="1800"/>
              <a:buChar char="•"/>
              <a:defRPr/>
            </a:lvl1pPr>
            <a:lvl2pPr marL="914400" lvl="1" indent="-342900" algn="r" rtl="1">
              <a:lnSpc>
                <a:spcPct val="100000"/>
              </a:lnSpc>
              <a:spcBef>
                <a:spcPts val="360"/>
              </a:spcBef>
              <a:spcAft>
                <a:spcPts val="0"/>
              </a:spcAft>
              <a:buClr>
                <a:schemeClr val="dk1"/>
              </a:buClr>
              <a:buSzPts val="1800"/>
              <a:buChar char="–"/>
              <a:defRPr/>
            </a:lvl2pPr>
            <a:lvl3pPr marL="1371600" lvl="2" indent="-342900" algn="r" rtl="1">
              <a:lnSpc>
                <a:spcPct val="100000"/>
              </a:lnSpc>
              <a:spcBef>
                <a:spcPts val="360"/>
              </a:spcBef>
              <a:spcAft>
                <a:spcPts val="0"/>
              </a:spcAft>
              <a:buClr>
                <a:schemeClr val="dk1"/>
              </a:buClr>
              <a:buSzPts val="1800"/>
              <a:buChar char="•"/>
              <a:defRPr/>
            </a:lvl3pPr>
            <a:lvl4pPr marL="1828800" lvl="3" indent="-342900" algn="r" rtl="1">
              <a:lnSpc>
                <a:spcPct val="100000"/>
              </a:lnSpc>
              <a:spcBef>
                <a:spcPts val="360"/>
              </a:spcBef>
              <a:spcAft>
                <a:spcPts val="0"/>
              </a:spcAft>
              <a:buClr>
                <a:schemeClr val="dk1"/>
              </a:buClr>
              <a:buSzPts val="1800"/>
              <a:buChar char="–"/>
              <a:defRPr/>
            </a:lvl4pPr>
            <a:lvl5pPr marL="2286000" lvl="4" indent="-342900" algn="r" rtl="1">
              <a:lnSpc>
                <a:spcPct val="100000"/>
              </a:lnSpc>
              <a:spcBef>
                <a:spcPts val="360"/>
              </a:spcBef>
              <a:spcAft>
                <a:spcPts val="0"/>
              </a:spcAft>
              <a:buClr>
                <a:schemeClr val="dk1"/>
              </a:buClr>
              <a:buSzPts val="1800"/>
              <a:buChar char="»"/>
              <a:defRPr/>
            </a:lvl5pPr>
            <a:lvl6pPr marL="2743200" lvl="5" indent="-342900" algn="r" rtl="1">
              <a:lnSpc>
                <a:spcPct val="100000"/>
              </a:lnSpc>
              <a:spcBef>
                <a:spcPts val="360"/>
              </a:spcBef>
              <a:spcAft>
                <a:spcPts val="0"/>
              </a:spcAft>
              <a:buClr>
                <a:schemeClr val="dk1"/>
              </a:buClr>
              <a:buSzPts val="1800"/>
              <a:buChar char="•"/>
              <a:defRPr/>
            </a:lvl6pPr>
            <a:lvl7pPr marL="3200400" lvl="6" indent="-342900" algn="r" rtl="1">
              <a:lnSpc>
                <a:spcPct val="100000"/>
              </a:lnSpc>
              <a:spcBef>
                <a:spcPts val="360"/>
              </a:spcBef>
              <a:spcAft>
                <a:spcPts val="0"/>
              </a:spcAft>
              <a:buClr>
                <a:schemeClr val="dk1"/>
              </a:buClr>
              <a:buSzPts val="1800"/>
              <a:buChar char="•"/>
              <a:defRPr/>
            </a:lvl7pPr>
            <a:lvl8pPr marL="3657600" lvl="7" indent="-342900" algn="r" rtl="1">
              <a:lnSpc>
                <a:spcPct val="100000"/>
              </a:lnSpc>
              <a:spcBef>
                <a:spcPts val="360"/>
              </a:spcBef>
              <a:spcAft>
                <a:spcPts val="0"/>
              </a:spcAft>
              <a:buClr>
                <a:schemeClr val="dk1"/>
              </a:buClr>
              <a:buSzPts val="1800"/>
              <a:buChar char="•"/>
              <a:defRPr/>
            </a:lvl8pPr>
            <a:lvl9pPr marL="4114800" lvl="8" indent="-342900" algn="r" rtl="1">
              <a:lnSpc>
                <a:spcPct val="100000"/>
              </a:lnSpc>
              <a:spcBef>
                <a:spcPts val="360"/>
              </a:spcBef>
              <a:spcAft>
                <a:spcPts val="0"/>
              </a:spcAft>
              <a:buClr>
                <a:schemeClr val="dk1"/>
              </a:buClr>
              <a:buSzPts val="1800"/>
              <a:buChar char="•"/>
              <a:defRPr/>
            </a:lvl9pPr>
          </a:lstStyle>
          <a:p>
            <a:endParaRPr/>
          </a:p>
        </p:txBody>
      </p:sp>
      <p:sp>
        <p:nvSpPr>
          <p:cNvPr id="71" name="Google Shape;71;p12"/>
          <p:cNvSpPr txBox="1">
            <a:spLocks noGrp="1"/>
          </p:cNvSpPr>
          <p:nvPr>
            <p:ph type="dt" idx="10"/>
          </p:nvPr>
        </p:nvSpPr>
        <p:spPr>
          <a:xfrm>
            <a:off x="6880860" y="11865188"/>
            <a:ext cx="2240280" cy="681566"/>
          </a:xfrm>
          <a:prstGeom prst="rect">
            <a:avLst/>
          </a:prstGeom>
          <a:noFill/>
          <a:ln>
            <a:noFill/>
          </a:ln>
        </p:spPr>
        <p:txBody>
          <a:bodyPr spcFirstLastPara="1" wrap="square" lIns="128000" tIns="64000" rIns="128000" bIns="64000" anchor="ctr" anchorCtr="0">
            <a:noAutofit/>
          </a:bodyPr>
          <a:lstStyle>
            <a:lvl1pPr lvl="0" algn="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72" name="Google Shape;72;p12"/>
          <p:cNvSpPr txBox="1">
            <a:spLocks noGrp="1"/>
          </p:cNvSpPr>
          <p:nvPr>
            <p:ph type="ftr" idx="11"/>
          </p:nvPr>
        </p:nvSpPr>
        <p:spPr>
          <a:xfrm>
            <a:off x="3280410" y="11865188"/>
            <a:ext cx="3040380" cy="681566"/>
          </a:xfrm>
          <a:prstGeom prst="rect">
            <a:avLst/>
          </a:prstGeom>
          <a:noFill/>
          <a:ln>
            <a:noFill/>
          </a:ln>
        </p:spPr>
        <p:txBody>
          <a:bodyPr spcFirstLastPara="1" wrap="square" lIns="128000" tIns="64000" rIns="128000" bIns="64000" anchor="ctr" anchorCtr="0">
            <a:noAutofit/>
          </a:bodyPr>
          <a:lstStyle>
            <a:lvl1pPr lvl="0" algn="ct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73" name="Google Shape;73;p12"/>
          <p:cNvSpPr txBox="1">
            <a:spLocks noGrp="1"/>
          </p:cNvSpPr>
          <p:nvPr>
            <p:ph type="sldNum" idx="12"/>
          </p:nvPr>
        </p:nvSpPr>
        <p:spPr>
          <a:xfrm>
            <a:off x="480060" y="11865188"/>
            <a:ext cx="2240280" cy="681566"/>
          </a:xfrm>
          <a:prstGeom prst="rect">
            <a:avLst/>
          </a:prstGeom>
          <a:noFill/>
          <a:ln>
            <a:noFill/>
          </a:ln>
        </p:spPr>
        <p:txBody>
          <a:bodyPr spcFirstLastPara="1" wrap="square" lIns="128000" tIns="64000" rIns="128000" bIns="64000" anchor="ctr" anchorCtr="0">
            <a:noAutofit/>
          </a:bodyPr>
          <a:lstStyle>
            <a:lvl1pPr marL="0" marR="0" lvl="0"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1pPr>
            <a:lvl2pPr marL="0" marR="0" lvl="1"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2pPr>
            <a:lvl3pPr marL="0" marR="0" lvl="2"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3pPr>
            <a:lvl4pPr marL="0" marR="0" lvl="3"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4pPr>
            <a:lvl5pPr marL="0" marR="0" lvl="4"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5pPr>
            <a:lvl6pPr marL="0" marR="0" lvl="5"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6pPr>
            <a:lvl7pPr marL="0" marR="0" lvl="6"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7pPr>
            <a:lvl8pPr marL="0" marR="0" lvl="7"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8pPr>
            <a:lvl9pPr marL="0" marR="0" lvl="8"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9pPr>
          </a:lstStyle>
          <a:p>
            <a:pPr marL="0" lvl="0" indent="0" algn="l" rtl="1">
              <a:spcBef>
                <a:spcPts val="0"/>
              </a:spcBef>
              <a:spcAft>
                <a:spcPts val="0"/>
              </a:spcAft>
              <a:buNone/>
            </a:pPr>
            <a:fld id="{00000000-1234-1234-1234-123412341234}" type="slidenum">
              <a:rPr lang="ar-SA"/>
              <a:pPr marL="0" lvl="0" indent="0" algn="l" rtl="1">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3"/>
          <p:cNvSpPr txBox="1">
            <a:spLocks noGrp="1"/>
          </p:cNvSpPr>
          <p:nvPr>
            <p:ph type="title"/>
          </p:nvPr>
        </p:nvSpPr>
        <p:spPr>
          <a:xfrm rot="5400000">
            <a:off x="2579582" y="4893948"/>
            <a:ext cx="10922846" cy="2160270"/>
          </a:xfrm>
          <a:prstGeom prst="rect">
            <a:avLst/>
          </a:prstGeom>
          <a:noFill/>
          <a:ln>
            <a:noFill/>
          </a:ln>
        </p:spPr>
        <p:txBody>
          <a:bodyPr spcFirstLastPara="1" wrap="square" lIns="128000" tIns="64000" rIns="128000" bIns="64000" anchor="ctr" anchorCtr="0">
            <a:normAutofit/>
          </a:bodyPr>
          <a:lstStyle>
            <a:lvl1pPr lvl="0" algn="ctr" rtl="1">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3"/>
          <p:cNvSpPr txBox="1">
            <a:spLocks noGrp="1"/>
          </p:cNvSpPr>
          <p:nvPr>
            <p:ph type="body" idx="1"/>
          </p:nvPr>
        </p:nvSpPr>
        <p:spPr>
          <a:xfrm rot="5400000">
            <a:off x="-1820968" y="2813688"/>
            <a:ext cx="10922846" cy="6320790"/>
          </a:xfrm>
          <a:prstGeom prst="rect">
            <a:avLst/>
          </a:prstGeom>
          <a:noFill/>
          <a:ln>
            <a:noFill/>
          </a:ln>
        </p:spPr>
        <p:txBody>
          <a:bodyPr spcFirstLastPara="1" wrap="square" lIns="128000" tIns="64000" rIns="128000" bIns="64000" anchor="t" anchorCtr="0">
            <a:normAutofit/>
          </a:bodyPr>
          <a:lstStyle>
            <a:lvl1pPr marL="457200" lvl="0" indent="-342900" algn="r" rtl="1">
              <a:lnSpc>
                <a:spcPct val="100000"/>
              </a:lnSpc>
              <a:spcBef>
                <a:spcPts val="360"/>
              </a:spcBef>
              <a:spcAft>
                <a:spcPts val="0"/>
              </a:spcAft>
              <a:buClr>
                <a:schemeClr val="dk1"/>
              </a:buClr>
              <a:buSzPts val="1800"/>
              <a:buChar char="•"/>
              <a:defRPr/>
            </a:lvl1pPr>
            <a:lvl2pPr marL="914400" lvl="1" indent="-342900" algn="r" rtl="1">
              <a:lnSpc>
                <a:spcPct val="100000"/>
              </a:lnSpc>
              <a:spcBef>
                <a:spcPts val="360"/>
              </a:spcBef>
              <a:spcAft>
                <a:spcPts val="0"/>
              </a:spcAft>
              <a:buClr>
                <a:schemeClr val="dk1"/>
              </a:buClr>
              <a:buSzPts val="1800"/>
              <a:buChar char="–"/>
              <a:defRPr/>
            </a:lvl2pPr>
            <a:lvl3pPr marL="1371600" lvl="2" indent="-342900" algn="r" rtl="1">
              <a:lnSpc>
                <a:spcPct val="100000"/>
              </a:lnSpc>
              <a:spcBef>
                <a:spcPts val="360"/>
              </a:spcBef>
              <a:spcAft>
                <a:spcPts val="0"/>
              </a:spcAft>
              <a:buClr>
                <a:schemeClr val="dk1"/>
              </a:buClr>
              <a:buSzPts val="1800"/>
              <a:buChar char="•"/>
              <a:defRPr/>
            </a:lvl3pPr>
            <a:lvl4pPr marL="1828800" lvl="3" indent="-342900" algn="r" rtl="1">
              <a:lnSpc>
                <a:spcPct val="100000"/>
              </a:lnSpc>
              <a:spcBef>
                <a:spcPts val="360"/>
              </a:spcBef>
              <a:spcAft>
                <a:spcPts val="0"/>
              </a:spcAft>
              <a:buClr>
                <a:schemeClr val="dk1"/>
              </a:buClr>
              <a:buSzPts val="1800"/>
              <a:buChar char="–"/>
              <a:defRPr/>
            </a:lvl4pPr>
            <a:lvl5pPr marL="2286000" lvl="4" indent="-342900" algn="r" rtl="1">
              <a:lnSpc>
                <a:spcPct val="100000"/>
              </a:lnSpc>
              <a:spcBef>
                <a:spcPts val="360"/>
              </a:spcBef>
              <a:spcAft>
                <a:spcPts val="0"/>
              </a:spcAft>
              <a:buClr>
                <a:schemeClr val="dk1"/>
              </a:buClr>
              <a:buSzPts val="1800"/>
              <a:buChar char="»"/>
              <a:defRPr/>
            </a:lvl5pPr>
            <a:lvl6pPr marL="2743200" lvl="5" indent="-342900" algn="r" rtl="1">
              <a:lnSpc>
                <a:spcPct val="100000"/>
              </a:lnSpc>
              <a:spcBef>
                <a:spcPts val="360"/>
              </a:spcBef>
              <a:spcAft>
                <a:spcPts val="0"/>
              </a:spcAft>
              <a:buClr>
                <a:schemeClr val="dk1"/>
              </a:buClr>
              <a:buSzPts val="1800"/>
              <a:buChar char="•"/>
              <a:defRPr/>
            </a:lvl6pPr>
            <a:lvl7pPr marL="3200400" lvl="6" indent="-342900" algn="r" rtl="1">
              <a:lnSpc>
                <a:spcPct val="100000"/>
              </a:lnSpc>
              <a:spcBef>
                <a:spcPts val="360"/>
              </a:spcBef>
              <a:spcAft>
                <a:spcPts val="0"/>
              </a:spcAft>
              <a:buClr>
                <a:schemeClr val="dk1"/>
              </a:buClr>
              <a:buSzPts val="1800"/>
              <a:buChar char="•"/>
              <a:defRPr/>
            </a:lvl7pPr>
            <a:lvl8pPr marL="3657600" lvl="7" indent="-342900" algn="r" rtl="1">
              <a:lnSpc>
                <a:spcPct val="100000"/>
              </a:lnSpc>
              <a:spcBef>
                <a:spcPts val="360"/>
              </a:spcBef>
              <a:spcAft>
                <a:spcPts val="0"/>
              </a:spcAft>
              <a:buClr>
                <a:schemeClr val="dk1"/>
              </a:buClr>
              <a:buSzPts val="1800"/>
              <a:buChar char="•"/>
              <a:defRPr/>
            </a:lvl8pPr>
            <a:lvl9pPr marL="4114800" lvl="8" indent="-342900" algn="r" rtl="1">
              <a:lnSpc>
                <a:spcPct val="100000"/>
              </a:lnSpc>
              <a:spcBef>
                <a:spcPts val="360"/>
              </a:spcBef>
              <a:spcAft>
                <a:spcPts val="0"/>
              </a:spcAft>
              <a:buClr>
                <a:schemeClr val="dk1"/>
              </a:buClr>
              <a:buSzPts val="1800"/>
              <a:buChar char="•"/>
              <a:defRPr/>
            </a:lvl9pPr>
          </a:lstStyle>
          <a:p>
            <a:endParaRPr/>
          </a:p>
        </p:txBody>
      </p:sp>
      <p:sp>
        <p:nvSpPr>
          <p:cNvPr id="77" name="Google Shape;77;p13"/>
          <p:cNvSpPr txBox="1">
            <a:spLocks noGrp="1"/>
          </p:cNvSpPr>
          <p:nvPr>
            <p:ph type="dt" idx="10"/>
          </p:nvPr>
        </p:nvSpPr>
        <p:spPr>
          <a:xfrm>
            <a:off x="6880860" y="11865188"/>
            <a:ext cx="2240280" cy="681566"/>
          </a:xfrm>
          <a:prstGeom prst="rect">
            <a:avLst/>
          </a:prstGeom>
          <a:noFill/>
          <a:ln>
            <a:noFill/>
          </a:ln>
        </p:spPr>
        <p:txBody>
          <a:bodyPr spcFirstLastPara="1" wrap="square" lIns="128000" tIns="64000" rIns="128000" bIns="64000" anchor="ctr" anchorCtr="0">
            <a:noAutofit/>
          </a:bodyPr>
          <a:lstStyle>
            <a:lvl1pPr lvl="0" algn="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78" name="Google Shape;78;p13"/>
          <p:cNvSpPr txBox="1">
            <a:spLocks noGrp="1"/>
          </p:cNvSpPr>
          <p:nvPr>
            <p:ph type="ftr" idx="11"/>
          </p:nvPr>
        </p:nvSpPr>
        <p:spPr>
          <a:xfrm>
            <a:off x="3280410" y="11865188"/>
            <a:ext cx="3040380" cy="681566"/>
          </a:xfrm>
          <a:prstGeom prst="rect">
            <a:avLst/>
          </a:prstGeom>
          <a:noFill/>
          <a:ln>
            <a:noFill/>
          </a:ln>
        </p:spPr>
        <p:txBody>
          <a:bodyPr spcFirstLastPara="1" wrap="square" lIns="128000" tIns="64000" rIns="128000" bIns="64000" anchor="ctr" anchorCtr="0">
            <a:noAutofit/>
          </a:bodyPr>
          <a:lstStyle>
            <a:lvl1pPr lvl="0" algn="ct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79" name="Google Shape;79;p13"/>
          <p:cNvSpPr txBox="1">
            <a:spLocks noGrp="1"/>
          </p:cNvSpPr>
          <p:nvPr>
            <p:ph type="sldNum" idx="12"/>
          </p:nvPr>
        </p:nvSpPr>
        <p:spPr>
          <a:xfrm>
            <a:off x="480060" y="11865188"/>
            <a:ext cx="2240280" cy="681566"/>
          </a:xfrm>
          <a:prstGeom prst="rect">
            <a:avLst/>
          </a:prstGeom>
          <a:noFill/>
          <a:ln>
            <a:noFill/>
          </a:ln>
        </p:spPr>
        <p:txBody>
          <a:bodyPr spcFirstLastPara="1" wrap="square" lIns="128000" tIns="64000" rIns="128000" bIns="64000" anchor="ctr" anchorCtr="0">
            <a:noAutofit/>
          </a:bodyPr>
          <a:lstStyle>
            <a:lvl1pPr marL="0" marR="0" lvl="0"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1pPr>
            <a:lvl2pPr marL="0" marR="0" lvl="1"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2pPr>
            <a:lvl3pPr marL="0" marR="0" lvl="2"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3pPr>
            <a:lvl4pPr marL="0" marR="0" lvl="3"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4pPr>
            <a:lvl5pPr marL="0" marR="0" lvl="4"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5pPr>
            <a:lvl6pPr marL="0" marR="0" lvl="5"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6pPr>
            <a:lvl7pPr marL="0" marR="0" lvl="6"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7pPr>
            <a:lvl8pPr marL="0" marR="0" lvl="7"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8pPr>
            <a:lvl9pPr marL="0" marR="0" lvl="8"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9pPr>
          </a:lstStyle>
          <a:p>
            <a:pPr marL="0" lvl="0" indent="0" algn="l" rtl="1">
              <a:spcBef>
                <a:spcPts val="0"/>
              </a:spcBef>
              <a:spcAft>
                <a:spcPts val="0"/>
              </a:spcAft>
              <a:buNone/>
            </a:pPr>
            <a:fld id="{00000000-1234-1234-1234-123412341234}" type="slidenum">
              <a:rPr lang="ar-SA"/>
              <a:pPr marL="0" lvl="0" indent="0" algn="l" rtl="1">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480060" y="512658"/>
            <a:ext cx="8641080" cy="2133600"/>
          </a:xfrm>
          <a:prstGeom prst="rect">
            <a:avLst/>
          </a:prstGeom>
          <a:noFill/>
          <a:ln>
            <a:noFill/>
          </a:ln>
        </p:spPr>
        <p:txBody>
          <a:bodyPr spcFirstLastPara="1" wrap="square" lIns="128000" tIns="64000" rIns="128000" bIns="64000" anchor="ctr" anchorCtr="0">
            <a:normAutofit/>
          </a:bodyPr>
          <a:lstStyle>
            <a:lvl1pPr lvl="0" algn="ctr" rtl="1">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4"/>
          <p:cNvSpPr txBox="1">
            <a:spLocks noGrp="1"/>
          </p:cNvSpPr>
          <p:nvPr>
            <p:ph type="body" idx="1"/>
          </p:nvPr>
        </p:nvSpPr>
        <p:spPr>
          <a:xfrm>
            <a:off x="480060" y="2987042"/>
            <a:ext cx="8641080" cy="8448464"/>
          </a:xfrm>
          <a:prstGeom prst="rect">
            <a:avLst/>
          </a:prstGeom>
          <a:noFill/>
          <a:ln>
            <a:noFill/>
          </a:ln>
        </p:spPr>
        <p:txBody>
          <a:bodyPr spcFirstLastPara="1" wrap="square" lIns="128000" tIns="64000" rIns="128000" bIns="64000" anchor="t" anchorCtr="0">
            <a:normAutofit/>
          </a:bodyPr>
          <a:lstStyle>
            <a:lvl1pPr marL="457200" lvl="0" indent="-342900" algn="r" rtl="1">
              <a:lnSpc>
                <a:spcPct val="100000"/>
              </a:lnSpc>
              <a:spcBef>
                <a:spcPts val="360"/>
              </a:spcBef>
              <a:spcAft>
                <a:spcPts val="0"/>
              </a:spcAft>
              <a:buClr>
                <a:schemeClr val="dk1"/>
              </a:buClr>
              <a:buSzPts val="1800"/>
              <a:buChar char="•"/>
              <a:defRPr/>
            </a:lvl1pPr>
            <a:lvl2pPr marL="914400" lvl="1" indent="-342900" algn="r" rtl="1">
              <a:lnSpc>
                <a:spcPct val="100000"/>
              </a:lnSpc>
              <a:spcBef>
                <a:spcPts val="360"/>
              </a:spcBef>
              <a:spcAft>
                <a:spcPts val="0"/>
              </a:spcAft>
              <a:buClr>
                <a:schemeClr val="dk1"/>
              </a:buClr>
              <a:buSzPts val="1800"/>
              <a:buChar char="–"/>
              <a:defRPr/>
            </a:lvl2pPr>
            <a:lvl3pPr marL="1371600" lvl="2" indent="-342900" algn="r" rtl="1">
              <a:lnSpc>
                <a:spcPct val="100000"/>
              </a:lnSpc>
              <a:spcBef>
                <a:spcPts val="360"/>
              </a:spcBef>
              <a:spcAft>
                <a:spcPts val="0"/>
              </a:spcAft>
              <a:buClr>
                <a:schemeClr val="dk1"/>
              </a:buClr>
              <a:buSzPts val="1800"/>
              <a:buChar char="•"/>
              <a:defRPr/>
            </a:lvl3pPr>
            <a:lvl4pPr marL="1828800" lvl="3" indent="-342900" algn="r" rtl="1">
              <a:lnSpc>
                <a:spcPct val="100000"/>
              </a:lnSpc>
              <a:spcBef>
                <a:spcPts val="360"/>
              </a:spcBef>
              <a:spcAft>
                <a:spcPts val="0"/>
              </a:spcAft>
              <a:buClr>
                <a:schemeClr val="dk1"/>
              </a:buClr>
              <a:buSzPts val="1800"/>
              <a:buChar char="–"/>
              <a:defRPr/>
            </a:lvl4pPr>
            <a:lvl5pPr marL="2286000" lvl="4" indent="-342900" algn="r" rtl="1">
              <a:lnSpc>
                <a:spcPct val="100000"/>
              </a:lnSpc>
              <a:spcBef>
                <a:spcPts val="360"/>
              </a:spcBef>
              <a:spcAft>
                <a:spcPts val="0"/>
              </a:spcAft>
              <a:buClr>
                <a:schemeClr val="dk1"/>
              </a:buClr>
              <a:buSzPts val="1800"/>
              <a:buChar char="»"/>
              <a:defRPr/>
            </a:lvl5pPr>
            <a:lvl6pPr marL="2743200" lvl="5" indent="-342900" algn="r" rtl="1">
              <a:lnSpc>
                <a:spcPct val="100000"/>
              </a:lnSpc>
              <a:spcBef>
                <a:spcPts val="360"/>
              </a:spcBef>
              <a:spcAft>
                <a:spcPts val="0"/>
              </a:spcAft>
              <a:buClr>
                <a:schemeClr val="dk1"/>
              </a:buClr>
              <a:buSzPts val="1800"/>
              <a:buChar char="•"/>
              <a:defRPr/>
            </a:lvl6pPr>
            <a:lvl7pPr marL="3200400" lvl="6" indent="-342900" algn="r" rtl="1">
              <a:lnSpc>
                <a:spcPct val="100000"/>
              </a:lnSpc>
              <a:spcBef>
                <a:spcPts val="360"/>
              </a:spcBef>
              <a:spcAft>
                <a:spcPts val="0"/>
              </a:spcAft>
              <a:buClr>
                <a:schemeClr val="dk1"/>
              </a:buClr>
              <a:buSzPts val="1800"/>
              <a:buChar char="•"/>
              <a:defRPr/>
            </a:lvl7pPr>
            <a:lvl8pPr marL="3657600" lvl="7" indent="-342900" algn="r" rtl="1">
              <a:lnSpc>
                <a:spcPct val="100000"/>
              </a:lnSpc>
              <a:spcBef>
                <a:spcPts val="360"/>
              </a:spcBef>
              <a:spcAft>
                <a:spcPts val="0"/>
              </a:spcAft>
              <a:buClr>
                <a:schemeClr val="dk1"/>
              </a:buClr>
              <a:buSzPts val="1800"/>
              <a:buChar char="•"/>
              <a:defRPr/>
            </a:lvl8pPr>
            <a:lvl9pPr marL="4114800" lvl="8" indent="-342900" algn="r" rtl="1">
              <a:lnSpc>
                <a:spcPct val="100000"/>
              </a:lnSpc>
              <a:spcBef>
                <a:spcPts val="360"/>
              </a:spcBef>
              <a:spcAft>
                <a:spcPts val="0"/>
              </a:spcAft>
              <a:buClr>
                <a:schemeClr val="dk1"/>
              </a:buClr>
              <a:buSzPts val="1800"/>
              <a:buChar char="•"/>
              <a:defRPr/>
            </a:lvl9pPr>
          </a:lstStyle>
          <a:p>
            <a:endParaRPr/>
          </a:p>
        </p:txBody>
      </p:sp>
      <p:sp>
        <p:nvSpPr>
          <p:cNvPr id="20" name="Google Shape;20;p4"/>
          <p:cNvSpPr txBox="1">
            <a:spLocks noGrp="1"/>
          </p:cNvSpPr>
          <p:nvPr>
            <p:ph type="dt" idx="10"/>
          </p:nvPr>
        </p:nvSpPr>
        <p:spPr>
          <a:xfrm>
            <a:off x="6880860" y="11865188"/>
            <a:ext cx="2240280" cy="681566"/>
          </a:xfrm>
          <a:prstGeom prst="rect">
            <a:avLst/>
          </a:prstGeom>
          <a:noFill/>
          <a:ln>
            <a:noFill/>
          </a:ln>
        </p:spPr>
        <p:txBody>
          <a:bodyPr spcFirstLastPara="1" wrap="square" lIns="128000" tIns="64000" rIns="128000" bIns="64000" anchor="ctr" anchorCtr="0">
            <a:noAutofit/>
          </a:bodyPr>
          <a:lstStyle>
            <a:lvl1pPr lvl="0" algn="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21" name="Google Shape;21;p4"/>
          <p:cNvSpPr txBox="1">
            <a:spLocks noGrp="1"/>
          </p:cNvSpPr>
          <p:nvPr>
            <p:ph type="ftr" idx="11"/>
          </p:nvPr>
        </p:nvSpPr>
        <p:spPr>
          <a:xfrm>
            <a:off x="3280410" y="11865188"/>
            <a:ext cx="3040380" cy="681566"/>
          </a:xfrm>
          <a:prstGeom prst="rect">
            <a:avLst/>
          </a:prstGeom>
          <a:noFill/>
          <a:ln>
            <a:noFill/>
          </a:ln>
        </p:spPr>
        <p:txBody>
          <a:bodyPr spcFirstLastPara="1" wrap="square" lIns="128000" tIns="64000" rIns="128000" bIns="64000" anchor="ctr" anchorCtr="0">
            <a:noAutofit/>
          </a:bodyPr>
          <a:lstStyle>
            <a:lvl1pPr lvl="0" algn="ct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22" name="Google Shape;22;p4"/>
          <p:cNvSpPr txBox="1">
            <a:spLocks noGrp="1"/>
          </p:cNvSpPr>
          <p:nvPr>
            <p:ph type="sldNum" idx="12"/>
          </p:nvPr>
        </p:nvSpPr>
        <p:spPr>
          <a:xfrm>
            <a:off x="480060" y="11865188"/>
            <a:ext cx="2240280" cy="681566"/>
          </a:xfrm>
          <a:prstGeom prst="rect">
            <a:avLst/>
          </a:prstGeom>
          <a:noFill/>
          <a:ln>
            <a:noFill/>
          </a:ln>
        </p:spPr>
        <p:txBody>
          <a:bodyPr spcFirstLastPara="1" wrap="square" lIns="128000" tIns="64000" rIns="128000" bIns="64000" anchor="ctr" anchorCtr="0">
            <a:noAutofit/>
          </a:bodyPr>
          <a:lstStyle>
            <a:lvl1pPr marL="0" marR="0" lvl="0"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1pPr>
            <a:lvl2pPr marL="0" marR="0" lvl="1"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2pPr>
            <a:lvl3pPr marL="0" marR="0" lvl="2"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3pPr>
            <a:lvl4pPr marL="0" marR="0" lvl="3"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4pPr>
            <a:lvl5pPr marL="0" marR="0" lvl="4"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5pPr>
            <a:lvl6pPr marL="0" marR="0" lvl="5"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6pPr>
            <a:lvl7pPr marL="0" marR="0" lvl="6"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7pPr>
            <a:lvl8pPr marL="0" marR="0" lvl="7"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8pPr>
            <a:lvl9pPr marL="0" marR="0" lvl="8"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9pPr>
          </a:lstStyle>
          <a:p>
            <a:pPr marL="0" lvl="0" indent="0" algn="l" rtl="1">
              <a:spcBef>
                <a:spcPts val="0"/>
              </a:spcBef>
              <a:spcAft>
                <a:spcPts val="0"/>
              </a:spcAft>
              <a:buNone/>
            </a:pPr>
            <a:fld id="{00000000-1234-1234-1234-123412341234}" type="slidenum">
              <a:rPr lang="ar-SA"/>
              <a:pPr marL="0" lvl="0" indent="0" algn="l" rtl="1">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758429" y="8226214"/>
            <a:ext cx="8161020" cy="2542540"/>
          </a:xfrm>
          <a:prstGeom prst="rect">
            <a:avLst/>
          </a:prstGeom>
          <a:noFill/>
          <a:ln>
            <a:noFill/>
          </a:ln>
        </p:spPr>
        <p:txBody>
          <a:bodyPr spcFirstLastPara="1" wrap="square" lIns="128000" tIns="64000" rIns="128000" bIns="64000" anchor="t" anchorCtr="0">
            <a:normAutofit/>
          </a:bodyPr>
          <a:lstStyle>
            <a:lvl1pPr lvl="0" algn="r" rtl="1">
              <a:lnSpc>
                <a:spcPct val="100000"/>
              </a:lnSpc>
              <a:spcBef>
                <a:spcPts val="0"/>
              </a:spcBef>
              <a:spcAft>
                <a:spcPts val="0"/>
              </a:spcAft>
              <a:buClr>
                <a:schemeClr val="dk1"/>
              </a:buClr>
              <a:buSzPts val="5600"/>
              <a:buFont typeface="Calibri"/>
              <a:buNone/>
              <a:defRPr sz="5600" b="1"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5"/>
          <p:cNvSpPr txBox="1">
            <a:spLocks noGrp="1"/>
          </p:cNvSpPr>
          <p:nvPr>
            <p:ph type="body" idx="1"/>
          </p:nvPr>
        </p:nvSpPr>
        <p:spPr>
          <a:xfrm>
            <a:off x="758429" y="5425866"/>
            <a:ext cx="8161020" cy="2800349"/>
          </a:xfrm>
          <a:prstGeom prst="rect">
            <a:avLst/>
          </a:prstGeom>
          <a:noFill/>
          <a:ln>
            <a:noFill/>
          </a:ln>
        </p:spPr>
        <p:txBody>
          <a:bodyPr spcFirstLastPara="1" wrap="square" lIns="128000" tIns="64000" rIns="128000" bIns="64000" anchor="b" anchorCtr="0">
            <a:normAutofit/>
          </a:bodyPr>
          <a:lstStyle>
            <a:lvl1pPr marL="457200" lvl="0" indent="-228600" algn="r" rtl="1">
              <a:lnSpc>
                <a:spcPct val="100000"/>
              </a:lnSpc>
              <a:spcBef>
                <a:spcPts val="560"/>
              </a:spcBef>
              <a:spcAft>
                <a:spcPts val="0"/>
              </a:spcAft>
              <a:buClr>
                <a:srgbClr val="888888"/>
              </a:buClr>
              <a:buSzPts val="2800"/>
              <a:buNone/>
              <a:defRPr sz="2800">
                <a:solidFill>
                  <a:srgbClr val="888888"/>
                </a:solidFill>
              </a:defRPr>
            </a:lvl1pPr>
            <a:lvl2pPr marL="914400" lvl="1" indent="-228600" algn="r" rtl="1">
              <a:lnSpc>
                <a:spcPct val="100000"/>
              </a:lnSpc>
              <a:spcBef>
                <a:spcPts val="500"/>
              </a:spcBef>
              <a:spcAft>
                <a:spcPts val="0"/>
              </a:spcAft>
              <a:buClr>
                <a:srgbClr val="888888"/>
              </a:buClr>
              <a:buSzPts val="2500"/>
              <a:buNone/>
              <a:defRPr sz="2500">
                <a:solidFill>
                  <a:srgbClr val="888888"/>
                </a:solidFill>
              </a:defRPr>
            </a:lvl2pPr>
            <a:lvl3pPr marL="1371600" lvl="2" indent="-228600" algn="r" rtl="1">
              <a:lnSpc>
                <a:spcPct val="100000"/>
              </a:lnSpc>
              <a:spcBef>
                <a:spcPts val="440"/>
              </a:spcBef>
              <a:spcAft>
                <a:spcPts val="0"/>
              </a:spcAft>
              <a:buClr>
                <a:srgbClr val="888888"/>
              </a:buClr>
              <a:buSzPts val="2200"/>
              <a:buNone/>
              <a:defRPr sz="2200">
                <a:solidFill>
                  <a:srgbClr val="888888"/>
                </a:solidFill>
              </a:defRPr>
            </a:lvl3pPr>
            <a:lvl4pPr marL="1828800" lvl="3" indent="-228600" algn="r" rtl="1">
              <a:lnSpc>
                <a:spcPct val="100000"/>
              </a:lnSpc>
              <a:spcBef>
                <a:spcPts val="400"/>
              </a:spcBef>
              <a:spcAft>
                <a:spcPts val="0"/>
              </a:spcAft>
              <a:buClr>
                <a:srgbClr val="888888"/>
              </a:buClr>
              <a:buSzPts val="2000"/>
              <a:buNone/>
              <a:defRPr sz="2000">
                <a:solidFill>
                  <a:srgbClr val="888888"/>
                </a:solidFill>
              </a:defRPr>
            </a:lvl4pPr>
            <a:lvl5pPr marL="2286000" lvl="4" indent="-228600" algn="r" rtl="1">
              <a:lnSpc>
                <a:spcPct val="100000"/>
              </a:lnSpc>
              <a:spcBef>
                <a:spcPts val="400"/>
              </a:spcBef>
              <a:spcAft>
                <a:spcPts val="0"/>
              </a:spcAft>
              <a:buClr>
                <a:srgbClr val="888888"/>
              </a:buClr>
              <a:buSzPts val="2000"/>
              <a:buNone/>
              <a:defRPr sz="2000">
                <a:solidFill>
                  <a:srgbClr val="888888"/>
                </a:solidFill>
              </a:defRPr>
            </a:lvl5pPr>
            <a:lvl6pPr marL="2743200" lvl="5" indent="-228600" algn="r" rtl="1">
              <a:lnSpc>
                <a:spcPct val="100000"/>
              </a:lnSpc>
              <a:spcBef>
                <a:spcPts val="400"/>
              </a:spcBef>
              <a:spcAft>
                <a:spcPts val="0"/>
              </a:spcAft>
              <a:buClr>
                <a:srgbClr val="888888"/>
              </a:buClr>
              <a:buSzPts val="2000"/>
              <a:buNone/>
              <a:defRPr sz="2000">
                <a:solidFill>
                  <a:srgbClr val="888888"/>
                </a:solidFill>
              </a:defRPr>
            </a:lvl6pPr>
            <a:lvl7pPr marL="3200400" lvl="6" indent="-228600" algn="r" rtl="1">
              <a:lnSpc>
                <a:spcPct val="100000"/>
              </a:lnSpc>
              <a:spcBef>
                <a:spcPts val="400"/>
              </a:spcBef>
              <a:spcAft>
                <a:spcPts val="0"/>
              </a:spcAft>
              <a:buClr>
                <a:srgbClr val="888888"/>
              </a:buClr>
              <a:buSzPts val="2000"/>
              <a:buNone/>
              <a:defRPr sz="2000">
                <a:solidFill>
                  <a:srgbClr val="888888"/>
                </a:solidFill>
              </a:defRPr>
            </a:lvl7pPr>
            <a:lvl8pPr marL="3657600" lvl="7" indent="-228600" algn="r" rtl="1">
              <a:lnSpc>
                <a:spcPct val="100000"/>
              </a:lnSpc>
              <a:spcBef>
                <a:spcPts val="400"/>
              </a:spcBef>
              <a:spcAft>
                <a:spcPts val="0"/>
              </a:spcAft>
              <a:buClr>
                <a:srgbClr val="888888"/>
              </a:buClr>
              <a:buSzPts val="2000"/>
              <a:buNone/>
              <a:defRPr sz="2000">
                <a:solidFill>
                  <a:srgbClr val="888888"/>
                </a:solidFill>
              </a:defRPr>
            </a:lvl8pPr>
            <a:lvl9pPr marL="4114800" lvl="8" indent="-228600" algn="r" rtl="1">
              <a:lnSpc>
                <a:spcPct val="100000"/>
              </a:lnSpc>
              <a:spcBef>
                <a:spcPts val="400"/>
              </a:spcBef>
              <a:spcAft>
                <a:spcPts val="0"/>
              </a:spcAft>
              <a:buClr>
                <a:srgbClr val="888888"/>
              </a:buClr>
              <a:buSzPts val="2000"/>
              <a:buNone/>
              <a:defRPr sz="2000">
                <a:solidFill>
                  <a:srgbClr val="888888"/>
                </a:solidFill>
              </a:defRPr>
            </a:lvl9pPr>
          </a:lstStyle>
          <a:p>
            <a:endParaRPr/>
          </a:p>
        </p:txBody>
      </p:sp>
      <p:sp>
        <p:nvSpPr>
          <p:cNvPr id="26" name="Google Shape;26;p5"/>
          <p:cNvSpPr txBox="1">
            <a:spLocks noGrp="1"/>
          </p:cNvSpPr>
          <p:nvPr>
            <p:ph type="dt" idx="10"/>
          </p:nvPr>
        </p:nvSpPr>
        <p:spPr>
          <a:xfrm>
            <a:off x="6880860" y="11865188"/>
            <a:ext cx="2240280" cy="681566"/>
          </a:xfrm>
          <a:prstGeom prst="rect">
            <a:avLst/>
          </a:prstGeom>
          <a:noFill/>
          <a:ln>
            <a:noFill/>
          </a:ln>
        </p:spPr>
        <p:txBody>
          <a:bodyPr spcFirstLastPara="1" wrap="square" lIns="128000" tIns="64000" rIns="128000" bIns="64000" anchor="ctr" anchorCtr="0">
            <a:noAutofit/>
          </a:bodyPr>
          <a:lstStyle>
            <a:lvl1pPr lvl="0" algn="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27" name="Google Shape;27;p5"/>
          <p:cNvSpPr txBox="1">
            <a:spLocks noGrp="1"/>
          </p:cNvSpPr>
          <p:nvPr>
            <p:ph type="ftr" idx="11"/>
          </p:nvPr>
        </p:nvSpPr>
        <p:spPr>
          <a:xfrm>
            <a:off x="3280410" y="11865188"/>
            <a:ext cx="3040380" cy="681566"/>
          </a:xfrm>
          <a:prstGeom prst="rect">
            <a:avLst/>
          </a:prstGeom>
          <a:noFill/>
          <a:ln>
            <a:noFill/>
          </a:ln>
        </p:spPr>
        <p:txBody>
          <a:bodyPr spcFirstLastPara="1" wrap="square" lIns="128000" tIns="64000" rIns="128000" bIns="64000" anchor="ctr" anchorCtr="0">
            <a:noAutofit/>
          </a:bodyPr>
          <a:lstStyle>
            <a:lvl1pPr lvl="0" algn="ct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28" name="Google Shape;28;p5"/>
          <p:cNvSpPr txBox="1">
            <a:spLocks noGrp="1"/>
          </p:cNvSpPr>
          <p:nvPr>
            <p:ph type="sldNum" idx="12"/>
          </p:nvPr>
        </p:nvSpPr>
        <p:spPr>
          <a:xfrm>
            <a:off x="480060" y="11865188"/>
            <a:ext cx="2240280" cy="681566"/>
          </a:xfrm>
          <a:prstGeom prst="rect">
            <a:avLst/>
          </a:prstGeom>
          <a:noFill/>
          <a:ln>
            <a:noFill/>
          </a:ln>
        </p:spPr>
        <p:txBody>
          <a:bodyPr spcFirstLastPara="1" wrap="square" lIns="128000" tIns="64000" rIns="128000" bIns="64000" anchor="ctr" anchorCtr="0">
            <a:noAutofit/>
          </a:bodyPr>
          <a:lstStyle>
            <a:lvl1pPr marL="0" marR="0" lvl="0"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1pPr>
            <a:lvl2pPr marL="0" marR="0" lvl="1"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2pPr>
            <a:lvl3pPr marL="0" marR="0" lvl="2"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3pPr>
            <a:lvl4pPr marL="0" marR="0" lvl="3"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4pPr>
            <a:lvl5pPr marL="0" marR="0" lvl="4"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5pPr>
            <a:lvl6pPr marL="0" marR="0" lvl="5"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6pPr>
            <a:lvl7pPr marL="0" marR="0" lvl="6"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7pPr>
            <a:lvl8pPr marL="0" marR="0" lvl="7"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8pPr>
            <a:lvl9pPr marL="0" marR="0" lvl="8"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9pPr>
          </a:lstStyle>
          <a:p>
            <a:pPr marL="0" lvl="0" indent="0" algn="l" rtl="1">
              <a:spcBef>
                <a:spcPts val="0"/>
              </a:spcBef>
              <a:spcAft>
                <a:spcPts val="0"/>
              </a:spcAft>
              <a:buNone/>
            </a:pPr>
            <a:fld id="{00000000-1234-1234-1234-123412341234}" type="slidenum">
              <a:rPr lang="ar-SA"/>
              <a:pPr marL="0" lvl="0" indent="0" algn="l" rtl="1">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480060" y="512658"/>
            <a:ext cx="8641080" cy="2133600"/>
          </a:xfrm>
          <a:prstGeom prst="rect">
            <a:avLst/>
          </a:prstGeom>
          <a:noFill/>
          <a:ln>
            <a:noFill/>
          </a:ln>
        </p:spPr>
        <p:txBody>
          <a:bodyPr spcFirstLastPara="1" wrap="square" lIns="128000" tIns="64000" rIns="128000" bIns="64000" anchor="ctr" anchorCtr="0">
            <a:normAutofit/>
          </a:bodyPr>
          <a:lstStyle>
            <a:lvl1pPr lvl="0" algn="ctr" rtl="1">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6"/>
          <p:cNvSpPr txBox="1">
            <a:spLocks noGrp="1"/>
          </p:cNvSpPr>
          <p:nvPr>
            <p:ph type="body" idx="1"/>
          </p:nvPr>
        </p:nvSpPr>
        <p:spPr>
          <a:xfrm>
            <a:off x="480060" y="2987042"/>
            <a:ext cx="4240530" cy="8448464"/>
          </a:xfrm>
          <a:prstGeom prst="rect">
            <a:avLst/>
          </a:prstGeom>
          <a:noFill/>
          <a:ln>
            <a:noFill/>
          </a:ln>
        </p:spPr>
        <p:txBody>
          <a:bodyPr spcFirstLastPara="1" wrap="square" lIns="128000" tIns="64000" rIns="128000" bIns="64000" anchor="t" anchorCtr="0">
            <a:normAutofit/>
          </a:bodyPr>
          <a:lstStyle>
            <a:lvl1pPr marL="457200" lvl="0" indent="-476250" algn="r" rtl="1">
              <a:lnSpc>
                <a:spcPct val="100000"/>
              </a:lnSpc>
              <a:spcBef>
                <a:spcPts val="780"/>
              </a:spcBef>
              <a:spcAft>
                <a:spcPts val="0"/>
              </a:spcAft>
              <a:buClr>
                <a:schemeClr val="dk1"/>
              </a:buClr>
              <a:buSzPts val="3900"/>
              <a:buChar char="•"/>
              <a:defRPr sz="3900"/>
            </a:lvl1pPr>
            <a:lvl2pPr marL="914400" lvl="1" indent="-444500" algn="r" rtl="1">
              <a:lnSpc>
                <a:spcPct val="100000"/>
              </a:lnSpc>
              <a:spcBef>
                <a:spcPts val="680"/>
              </a:spcBef>
              <a:spcAft>
                <a:spcPts val="0"/>
              </a:spcAft>
              <a:buClr>
                <a:schemeClr val="dk1"/>
              </a:buClr>
              <a:buSzPts val="3400"/>
              <a:buChar char="–"/>
              <a:defRPr sz="3400"/>
            </a:lvl2pPr>
            <a:lvl3pPr marL="1371600" lvl="2" indent="-406400" algn="r" rtl="1">
              <a:lnSpc>
                <a:spcPct val="100000"/>
              </a:lnSpc>
              <a:spcBef>
                <a:spcPts val="560"/>
              </a:spcBef>
              <a:spcAft>
                <a:spcPts val="0"/>
              </a:spcAft>
              <a:buClr>
                <a:schemeClr val="dk1"/>
              </a:buClr>
              <a:buSzPts val="2800"/>
              <a:buChar char="•"/>
              <a:defRPr sz="2800"/>
            </a:lvl3pPr>
            <a:lvl4pPr marL="1828800" lvl="3" indent="-387350" algn="r" rtl="1">
              <a:lnSpc>
                <a:spcPct val="100000"/>
              </a:lnSpc>
              <a:spcBef>
                <a:spcPts val="500"/>
              </a:spcBef>
              <a:spcAft>
                <a:spcPts val="0"/>
              </a:spcAft>
              <a:buClr>
                <a:schemeClr val="dk1"/>
              </a:buClr>
              <a:buSzPts val="2500"/>
              <a:buChar char="–"/>
              <a:defRPr sz="2500"/>
            </a:lvl4pPr>
            <a:lvl5pPr marL="2286000" lvl="4" indent="-387350" algn="r" rtl="1">
              <a:lnSpc>
                <a:spcPct val="100000"/>
              </a:lnSpc>
              <a:spcBef>
                <a:spcPts val="500"/>
              </a:spcBef>
              <a:spcAft>
                <a:spcPts val="0"/>
              </a:spcAft>
              <a:buClr>
                <a:schemeClr val="dk1"/>
              </a:buClr>
              <a:buSzPts val="2500"/>
              <a:buChar char="»"/>
              <a:defRPr sz="2500"/>
            </a:lvl5pPr>
            <a:lvl6pPr marL="2743200" lvl="5" indent="-387350" algn="r" rtl="1">
              <a:lnSpc>
                <a:spcPct val="100000"/>
              </a:lnSpc>
              <a:spcBef>
                <a:spcPts val="500"/>
              </a:spcBef>
              <a:spcAft>
                <a:spcPts val="0"/>
              </a:spcAft>
              <a:buClr>
                <a:schemeClr val="dk1"/>
              </a:buClr>
              <a:buSzPts val="2500"/>
              <a:buChar char="•"/>
              <a:defRPr sz="2500"/>
            </a:lvl6pPr>
            <a:lvl7pPr marL="3200400" lvl="6" indent="-387350" algn="r" rtl="1">
              <a:lnSpc>
                <a:spcPct val="100000"/>
              </a:lnSpc>
              <a:spcBef>
                <a:spcPts val="500"/>
              </a:spcBef>
              <a:spcAft>
                <a:spcPts val="0"/>
              </a:spcAft>
              <a:buClr>
                <a:schemeClr val="dk1"/>
              </a:buClr>
              <a:buSzPts val="2500"/>
              <a:buChar char="•"/>
              <a:defRPr sz="2500"/>
            </a:lvl7pPr>
            <a:lvl8pPr marL="3657600" lvl="7" indent="-387350" algn="r" rtl="1">
              <a:lnSpc>
                <a:spcPct val="100000"/>
              </a:lnSpc>
              <a:spcBef>
                <a:spcPts val="500"/>
              </a:spcBef>
              <a:spcAft>
                <a:spcPts val="0"/>
              </a:spcAft>
              <a:buClr>
                <a:schemeClr val="dk1"/>
              </a:buClr>
              <a:buSzPts val="2500"/>
              <a:buChar char="•"/>
              <a:defRPr sz="2500"/>
            </a:lvl8pPr>
            <a:lvl9pPr marL="4114800" lvl="8" indent="-387350" algn="r" rtl="1">
              <a:lnSpc>
                <a:spcPct val="100000"/>
              </a:lnSpc>
              <a:spcBef>
                <a:spcPts val="500"/>
              </a:spcBef>
              <a:spcAft>
                <a:spcPts val="0"/>
              </a:spcAft>
              <a:buClr>
                <a:schemeClr val="dk1"/>
              </a:buClr>
              <a:buSzPts val="2500"/>
              <a:buChar char="•"/>
              <a:defRPr sz="2500"/>
            </a:lvl9pPr>
          </a:lstStyle>
          <a:p>
            <a:endParaRPr/>
          </a:p>
        </p:txBody>
      </p:sp>
      <p:sp>
        <p:nvSpPr>
          <p:cNvPr id="32" name="Google Shape;32;p6"/>
          <p:cNvSpPr txBox="1">
            <a:spLocks noGrp="1"/>
          </p:cNvSpPr>
          <p:nvPr>
            <p:ph type="body" idx="2"/>
          </p:nvPr>
        </p:nvSpPr>
        <p:spPr>
          <a:xfrm>
            <a:off x="4880610" y="2987042"/>
            <a:ext cx="4240530" cy="8448464"/>
          </a:xfrm>
          <a:prstGeom prst="rect">
            <a:avLst/>
          </a:prstGeom>
          <a:noFill/>
          <a:ln>
            <a:noFill/>
          </a:ln>
        </p:spPr>
        <p:txBody>
          <a:bodyPr spcFirstLastPara="1" wrap="square" lIns="128000" tIns="64000" rIns="128000" bIns="64000" anchor="t" anchorCtr="0">
            <a:normAutofit/>
          </a:bodyPr>
          <a:lstStyle>
            <a:lvl1pPr marL="457200" lvl="0" indent="-476250" algn="r" rtl="1">
              <a:lnSpc>
                <a:spcPct val="100000"/>
              </a:lnSpc>
              <a:spcBef>
                <a:spcPts val="780"/>
              </a:spcBef>
              <a:spcAft>
                <a:spcPts val="0"/>
              </a:spcAft>
              <a:buClr>
                <a:schemeClr val="dk1"/>
              </a:buClr>
              <a:buSzPts val="3900"/>
              <a:buChar char="•"/>
              <a:defRPr sz="3900"/>
            </a:lvl1pPr>
            <a:lvl2pPr marL="914400" lvl="1" indent="-444500" algn="r" rtl="1">
              <a:lnSpc>
                <a:spcPct val="100000"/>
              </a:lnSpc>
              <a:spcBef>
                <a:spcPts val="680"/>
              </a:spcBef>
              <a:spcAft>
                <a:spcPts val="0"/>
              </a:spcAft>
              <a:buClr>
                <a:schemeClr val="dk1"/>
              </a:buClr>
              <a:buSzPts val="3400"/>
              <a:buChar char="–"/>
              <a:defRPr sz="3400"/>
            </a:lvl2pPr>
            <a:lvl3pPr marL="1371600" lvl="2" indent="-406400" algn="r" rtl="1">
              <a:lnSpc>
                <a:spcPct val="100000"/>
              </a:lnSpc>
              <a:spcBef>
                <a:spcPts val="560"/>
              </a:spcBef>
              <a:spcAft>
                <a:spcPts val="0"/>
              </a:spcAft>
              <a:buClr>
                <a:schemeClr val="dk1"/>
              </a:buClr>
              <a:buSzPts val="2800"/>
              <a:buChar char="•"/>
              <a:defRPr sz="2800"/>
            </a:lvl3pPr>
            <a:lvl4pPr marL="1828800" lvl="3" indent="-387350" algn="r" rtl="1">
              <a:lnSpc>
                <a:spcPct val="100000"/>
              </a:lnSpc>
              <a:spcBef>
                <a:spcPts val="500"/>
              </a:spcBef>
              <a:spcAft>
                <a:spcPts val="0"/>
              </a:spcAft>
              <a:buClr>
                <a:schemeClr val="dk1"/>
              </a:buClr>
              <a:buSzPts val="2500"/>
              <a:buChar char="–"/>
              <a:defRPr sz="2500"/>
            </a:lvl4pPr>
            <a:lvl5pPr marL="2286000" lvl="4" indent="-387350" algn="r" rtl="1">
              <a:lnSpc>
                <a:spcPct val="100000"/>
              </a:lnSpc>
              <a:spcBef>
                <a:spcPts val="500"/>
              </a:spcBef>
              <a:spcAft>
                <a:spcPts val="0"/>
              </a:spcAft>
              <a:buClr>
                <a:schemeClr val="dk1"/>
              </a:buClr>
              <a:buSzPts val="2500"/>
              <a:buChar char="»"/>
              <a:defRPr sz="2500"/>
            </a:lvl5pPr>
            <a:lvl6pPr marL="2743200" lvl="5" indent="-387350" algn="r" rtl="1">
              <a:lnSpc>
                <a:spcPct val="100000"/>
              </a:lnSpc>
              <a:spcBef>
                <a:spcPts val="500"/>
              </a:spcBef>
              <a:spcAft>
                <a:spcPts val="0"/>
              </a:spcAft>
              <a:buClr>
                <a:schemeClr val="dk1"/>
              </a:buClr>
              <a:buSzPts val="2500"/>
              <a:buChar char="•"/>
              <a:defRPr sz="2500"/>
            </a:lvl6pPr>
            <a:lvl7pPr marL="3200400" lvl="6" indent="-387350" algn="r" rtl="1">
              <a:lnSpc>
                <a:spcPct val="100000"/>
              </a:lnSpc>
              <a:spcBef>
                <a:spcPts val="500"/>
              </a:spcBef>
              <a:spcAft>
                <a:spcPts val="0"/>
              </a:spcAft>
              <a:buClr>
                <a:schemeClr val="dk1"/>
              </a:buClr>
              <a:buSzPts val="2500"/>
              <a:buChar char="•"/>
              <a:defRPr sz="2500"/>
            </a:lvl7pPr>
            <a:lvl8pPr marL="3657600" lvl="7" indent="-387350" algn="r" rtl="1">
              <a:lnSpc>
                <a:spcPct val="100000"/>
              </a:lnSpc>
              <a:spcBef>
                <a:spcPts val="500"/>
              </a:spcBef>
              <a:spcAft>
                <a:spcPts val="0"/>
              </a:spcAft>
              <a:buClr>
                <a:schemeClr val="dk1"/>
              </a:buClr>
              <a:buSzPts val="2500"/>
              <a:buChar char="•"/>
              <a:defRPr sz="2500"/>
            </a:lvl8pPr>
            <a:lvl9pPr marL="4114800" lvl="8" indent="-387350" algn="r" rtl="1">
              <a:lnSpc>
                <a:spcPct val="100000"/>
              </a:lnSpc>
              <a:spcBef>
                <a:spcPts val="500"/>
              </a:spcBef>
              <a:spcAft>
                <a:spcPts val="0"/>
              </a:spcAft>
              <a:buClr>
                <a:schemeClr val="dk1"/>
              </a:buClr>
              <a:buSzPts val="2500"/>
              <a:buChar char="•"/>
              <a:defRPr sz="2500"/>
            </a:lvl9pPr>
          </a:lstStyle>
          <a:p>
            <a:endParaRPr/>
          </a:p>
        </p:txBody>
      </p:sp>
      <p:sp>
        <p:nvSpPr>
          <p:cNvPr id="33" name="Google Shape;33;p6"/>
          <p:cNvSpPr txBox="1">
            <a:spLocks noGrp="1"/>
          </p:cNvSpPr>
          <p:nvPr>
            <p:ph type="dt" idx="10"/>
          </p:nvPr>
        </p:nvSpPr>
        <p:spPr>
          <a:xfrm>
            <a:off x="6880860" y="11865188"/>
            <a:ext cx="2240280" cy="681566"/>
          </a:xfrm>
          <a:prstGeom prst="rect">
            <a:avLst/>
          </a:prstGeom>
          <a:noFill/>
          <a:ln>
            <a:noFill/>
          </a:ln>
        </p:spPr>
        <p:txBody>
          <a:bodyPr spcFirstLastPara="1" wrap="square" lIns="128000" tIns="64000" rIns="128000" bIns="64000" anchor="ctr" anchorCtr="0">
            <a:noAutofit/>
          </a:bodyPr>
          <a:lstStyle>
            <a:lvl1pPr lvl="0" algn="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34" name="Google Shape;34;p6"/>
          <p:cNvSpPr txBox="1">
            <a:spLocks noGrp="1"/>
          </p:cNvSpPr>
          <p:nvPr>
            <p:ph type="ftr" idx="11"/>
          </p:nvPr>
        </p:nvSpPr>
        <p:spPr>
          <a:xfrm>
            <a:off x="3280410" y="11865188"/>
            <a:ext cx="3040380" cy="681566"/>
          </a:xfrm>
          <a:prstGeom prst="rect">
            <a:avLst/>
          </a:prstGeom>
          <a:noFill/>
          <a:ln>
            <a:noFill/>
          </a:ln>
        </p:spPr>
        <p:txBody>
          <a:bodyPr spcFirstLastPara="1" wrap="square" lIns="128000" tIns="64000" rIns="128000" bIns="64000" anchor="ctr" anchorCtr="0">
            <a:noAutofit/>
          </a:bodyPr>
          <a:lstStyle>
            <a:lvl1pPr lvl="0" algn="ct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35" name="Google Shape;35;p6"/>
          <p:cNvSpPr txBox="1">
            <a:spLocks noGrp="1"/>
          </p:cNvSpPr>
          <p:nvPr>
            <p:ph type="sldNum" idx="12"/>
          </p:nvPr>
        </p:nvSpPr>
        <p:spPr>
          <a:xfrm>
            <a:off x="480060" y="11865188"/>
            <a:ext cx="2240280" cy="681566"/>
          </a:xfrm>
          <a:prstGeom prst="rect">
            <a:avLst/>
          </a:prstGeom>
          <a:noFill/>
          <a:ln>
            <a:noFill/>
          </a:ln>
        </p:spPr>
        <p:txBody>
          <a:bodyPr spcFirstLastPara="1" wrap="square" lIns="128000" tIns="64000" rIns="128000" bIns="64000" anchor="ctr" anchorCtr="0">
            <a:noAutofit/>
          </a:bodyPr>
          <a:lstStyle>
            <a:lvl1pPr marL="0" marR="0" lvl="0"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1pPr>
            <a:lvl2pPr marL="0" marR="0" lvl="1"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2pPr>
            <a:lvl3pPr marL="0" marR="0" lvl="2"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3pPr>
            <a:lvl4pPr marL="0" marR="0" lvl="3"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4pPr>
            <a:lvl5pPr marL="0" marR="0" lvl="4"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5pPr>
            <a:lvl6pPr marL="0" marR="0" lvl="5"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6pPr>
            <a:lvl7pPr marL="0" marR="0" lvl="6"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7pPr>
            <a:lvl8pPr marL="0" marR="0" lvl="7"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8pPr>
            <a:lvl9pPr marL="0" marR="0" lvl="8"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9pPr>
          </a:lstStyle>
          <a:p>
            <a:pPr marL="0" lvl="0" indent="0" algn="l" rtl="1">
              <a:spcBef>
                <a:spcPts val="0"/>
              </a:spcBef>
              <a:spcAft>
                <a:spcPts val="0"/>
              </a:spcAft>
              <a:buNone/>
            </a:pPr>
            <a:fld id="{00000000-1234-1234-1234-123412341234}" type="slidenum">
              <a:rPr lang="ar-SA"/>
              <a:pPr marL="0" lvl="0" indent="0" algn="l" rtl="1">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7"/>
          <p:cNvSpPr txBox="1">
            <a:spLocks noGrp="1"/>
          </p:cNvSpPr>
          <p:nvPr>
            <p:ph type="title"/>
          </p:nvPr>
        </p:nvSpPr>
        <p:spPr>
          <a:xfrm>
            <a:off x="480060" y="512658"/>
            <a:ext cx="8641080" cy="2133600"/>
          </a:xfrm>
          <a:prstGeom prst="rect">
            <a:avLst/>
          </a:prstGeom>
          <a:noFill/>
          <a:ln>
            <a:noFill/>
          </a:ln>
        </p:spPr>
        <p:txBody>
          <a:bodyPr spcFirstLastPara="1" wrap="square" lIns="128000" tIns="64000" rIns="128000" bIns="64000" anchor="ctr" anchorCtr="0">
            <a:normAutofit/>
          </a:bodyPr>
          <a:lstStyle>
            <a:lvl1pPr lvl="0" algn="ctr" rtl="1">
              <a:lnSpc>
                <a:spcPct val="100000"/>
              </a:lnSpc>
              <a:spcBef>
                <a:spcPts val="0"/>
              </a:spcBef>
              <a:spcAft>
                <a:spcPts val="0"/>
              </a:spcAft>
              <a:buClr>
                <a:schemeClr val="dk1"/>
              </a:buClr>
              <a:buSzPts val="62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7"/>
          <p:cNvSpPr txBox="1">
            <a:spLocks noGrp="1"/>
          </p:cNvSpPr>
          <p:nvPr>
            <p:ph type="body" idx="1"/>
          </p:nvPr>
        </p:nvSpPr>
        <p:spPr>
          <a:xfrm>
            <a:off x="480061" y="2865544"/>
            <a:ext cx="4242197" cy="1194222"/>
          </a:xfrm>
          <a:prstGeom prst="rect">
            <a:avLst/>
          </a:prstGeom>
          <a:noFill/>
          <a:ln>
            <a:noFill/>
          </a:ln>
        </p:spPr>
        <p:txBody>
          <a:bodyPr spcFirstLastPara="1" wrap="square" lIns="128000" tIns="64000" rIns="128000" bIns="64000" anchor="b" anchorCtr="0">
            <a:normAutofit/>
          </a:bodyPr>
          <a:lstStyle>
            <a:lvl1pPr marL="457200" lvl="0" indent="-228600" algn="r" rtl="1">
              <a:lnSpc>
                <a:spcPct val="100000"/>
              </a:lnSpc>
              <a:spcBef>
                <a:spcPts val="680"/>
              </a:spcBef>
              <a:spcAft>
                <a:spcPts val="0"/>
              </a:spcAft>
              <a:buClr>
                <a:schemeClr val="dk1"/>
              </a:buClr>
              <a:buSzPts val="3400"/>
              <a:buNone/>
              <a:defRPr sz="3400" b="1"/>
            </a:lvl1pPr>
            <a:lvl2pPr marL="914400" lvl="1" indent="-228600" algn="r" rtl="1">
              <a:lnSpc>
                <a:spcPct val="100000"/>
              </a:lnSpc>
              <a:spcBef>
                <a:spcPts val="560"/>
              </a:spcBef>
              <a:spcAft>
                <a:spcPts val="0"/>
              </a:spcAft>
              <a:buClr>
                <a:schemeClr val="dk1"/>
              </a:buClr>
              <a:buSzPts val="2800"/>
              <a:buNone/>
              <a:defRPr sz="2800" b="1"/>
            </a:lvl2pPr>
            <a:lvl3pPr marL="1371600" lvl="2" indent="-228600" algn="r" rtl="1">
              <a:lnSpc>
                <a:spcPct val="100000"/>
              </a:lnSpc>
              <a:spcBef>
                <a:spcPts val="500"/>
              </a:spcBef>
              <a:spcAft>
                <a:spcPts val="0"/>
              </a:spcAft>
              <a:buClr>
                <a:schemeClr val="dk1"/>
              </a:buClr>
              <a:buSzPts val="2500"/>
              <a:buNone/>
              <a:defRPr sz="2500" b="1"/>
            </a:lvl3pPr>
            <a:lvl4pPr marL="1828800" lvl="3" indent="-228600" algn="r" rtl="1">
              <a:lnSpc>
                <a:spcPct val="100000"/>
              </a:lnSpc>
              <a:spcBef>
                <a:spcPts val="440"/>
              </a:spcBef>
              <a:spcAft>
                <a:spcPts val="0"/>
              </a:spcAft>
              <a:buClr>
                <a:schemeClr val="dk1"/>
              </a:buClr>
              <a:buSzPts val="2200"/>
              <a:buNone/>
              <a:defRPr sz="2200" b="1"/>
            </a:lvl4pPr>
            <a:lvl5pPr marL="2286000" lvl="4" indent="-228600" algn="r" rtl="1">
              <a:lnSpc>
                <a:spcPct val="100000"/>
              </a:lnSpc>
              <a:spcBef>
                <a:spcPts val="440"/>
              </a:spcBef>
              <a:spcAft>
                <a:spcPts val="0"/>
              </a:spcAft>
              <a:buClr>
                <a:schemeClr val="dk1"/>
              </a:buClr>
              <a:buSzPts val="2200"/>
              <a:buNone/>
              <a:defRPr sz="2200" b="1"/>
            </a:lvl5pPr>
            <a:lvl6pPr marL="2743200" lvl="5" indent="-228600" algn="r" rtl="1">
              <a:lnSpc>
                <a:spcPct val="100000"/>
              </a:lnSpc>
              <a:spcBef>
                <a:spcPts val="440"/>
              </a:spcBef>
              <a:spcAft>
                <a:spcPts val="0"/>
              </a:spcAft>
              <a:buClr>
                <a:schemeClr val="dk1"/>
              </a:buClr>
              <a:buSzPts val="2200"/>
              <a:buNone/>
              <a:defRPr sz="2200" b="1"/>
            </a:lvl6pPr>
            <a:lvl7pPr marL="3200400" lvl="6" indent="-228600" algn="r" rtl="1">
              <a:lnSpc>
                <a:spcPct val="100000"/>
              </a:lnSpc>
              <a:spcBef>
                <a:spcPts val="440"/>
              </a:spcBef>
              <a:spcAft>
                <a:spcPts val="0"/>
              </a:spcAft>
              <a:buClr>
                <a:schemeClr val="dk1"/>
              </a:buClr>
              <a:buSzPts val="2200"/>
              <a:buNone/>
              <a:defRPr sz="2200" b="1"/>
            </a:lvl7pPr>
            <a:lvl8pPr marL="3657600" lvl="7" indent="-228600" algn="r" rtl="1">
              <a:lnSpc>
                <a:spcPct val="100000"/>
              </a:lnSpc>
              <a:spcBef>
                <a:spcPts val="440"/>
              </a:spcBef>
              <a:spcAft>
                <a:spcPts val="0"/>
              </a:spcAft>
              <a:buClr>
                <a:schemeClr val="dk1"/>
              </a:buClr>
              <a:buSzPts val="2200"/>
              <a:buNone/>
              <a:defRPr sz="2200" b="1"/>
            </a:lvl8pPr>
            <a:lvl9pPr marL="4114800" lvl="8" indent="-228600" algn="r" rtl="1">
              <a:lnSpc>
                <a:spcPct val="100000"/>
              </a:lnSpc>
              <a:spcBef>
                <a:spcPts val="440"/>
              </a:spcBef>
              <a:spcAft>
                <a:spcPts val="0"/>
              </a:spcAft>
              <a:buClr>
                <a:schemeClr val="dk1"/>
              </a:buClr>
              <a:buSzPts val="2200"/>
              <a:buNone/>
              <a:defRPr sz="2200" b="1"/>
            </a:lvl9pPr>
          </a:lstStyle>
          <a:p>
            <a:endParaRPr/>
          </a:p>
        </p:txBody>
      </p:sp>
      <p:sp>
        <p:nvSpPr>
          <p:cNvPr id="39" name="Google Shape;39;p7"/>
          <p:cNvSpPr txBox="1">
            <a:spLocks noGrp="1"/>
          </p:cNvSpPr>
          <p:nvPr>
            <p:ph type="body" idx="2"/>
          </p:nvPr>
        </p:nvSpPr>
        <p:spPr>
          <a:xfrm>
            <a:off x="480061" y="4059766"/>
            <a:ext cx="4242197" cy="7375738"/>
          </a:xfrm>
          <a:prstGeom prst="rect">
            <a:avLst/>
          </a:prstGeom>
          <a:noFill/>
          <a:ln>
            <a:noFill/>
          </a:ln>
        </p:spPr>
        <p:txBody>
          <a:bodyPr spcFirstLastPara="1" wrap="square" lIns="128000" tIns="64000" rIns="128000" bIns="64000" anchor="t" anchorCtr="0">
            <a:normAutofit/>
          </a:bodyPr>
          <a:lstStyle>
            <a:lvl1pPr marL="457200" lvl="0" indent="-444500" algn="r" rtl="1">
              <a:lnSpc>
                <a:spcPct val="100000"/>
              </a:lnSpc>
              <a:spcBef>
                <a:spcPts val="680"/>
              </a:spcBef>
              <a:spcAft>
                <a:spcPts val="0"/>
              </a:spcAft>
              <a:buClr>
                <a:schemeClr val="dk1"/>
              </a:buClr>
              <a:buSzPts val="3400"/>
              <a:buChar char="•"/>
              <a:defRPr sz="3400"/>
            </a:lvl1pPr>
            <a:lvl2pPr marL="914400" lvl="1" indent="-406400" algn="r" rtl="1">
              <a:lnSpc>
                <a:spcPct val="100000"/>
              </a:lnSpc>
              <a:spcBef>
                <a:spcPts val="560"/>
              </a:spcBef>
              <a:spcAft>
                <a:spcPts val="0"/>
              </a:spcAft>
              <a:buClr>
                <a:schemeClr val="dk1"/>
              </a:buClr>
              <a:buSzPts val="2800"/>
              <a:buChar char="–"/>
              <a:defRPr sz="2800"/>
            </a:lvl2pPr>
            <a:lvl3pPr marL="1371600" lvl="2" indent="-387350" algn="r" rtl="1">
              <a:lnSpc>
                <a:spcPct val="100000"/>
              </a:lnSpc>
              <a:spcBef>
                <a:spcPts val="500"/>
              </a:spcBef>
              <a:spcAft>
                <a:spcPts val="0"/>
              </a:spcAft>
              <a:buClr>
                <a:schemeClr val="dk1"/>
              </a:buClr>
              <a:buSzPts val="2500"/>
              <a:buChar char="•"/>
              <a:defRPr sz="2500"/>
            </a:lvl3pPr>
            <a:lvl4pPr marL="1828800" lvl="3" indent="-368300" algn="r" rtl="1">
              <a:lnSpc>
                <a:spcPct val="100000"/>
              </a:lnSpc>
              <a:spcBef>
                <a:spcPts val="440"/>
              </a:spcBef>
              <a:spcAft>
                <a:spcPts val="0"/>
              </a:spcAft>
              <a:buClr>
                <a:schemeClr val="dk1"/>
              </a:buClr>
              <a:buSzPts val="2200"/>
              <a:buChar char="–"/>
              <a:defRPr sz="2200"/>
            </a:lvl4pPr>
            <a:lvl5pPr marL="2286000" lvl="4" indent="-368300" algn="r" rtl="1">
              <a:lnSpc>
                <a:spcPct val="100000"/>
              </a:lnSpc>
              <a:spcBef>
                <a:spcPts val="440"/>
              </a:spcBef>
              <a:spcAft>
                <a:spcPts val="0"/>
              </a:spcAft>
              <a:buClr>
                <a:schemeClr val="dk1"/>
              </a:buClr>
              <a:buSzPts val="2200"/>
              <a:buChar char="»"/>
              <a:defRPr sz="2200"/>
            </a:lvl5pPr>
            <a:lvl6pPr marL="2743200" lvl="5" indent="-368300" algn="r" rtl="1">
              <a:lnSpc>
                <a:spcPct val="100000"/>
              </a:lnSpc>
              <a:spcBef>
                <a:spcPts val="440"/>
              </a:spcBef>
              <a:spcAft>
                <a:spcPts val="0"/>
              </a:spcAft>
              <a:buClr>
                <a:schemeClr val="dk1"/>
              </a:buClr>
              <a:buSzPts val="2200"/>
              <a:buChar char="•"/>
              <a:defRPr sz="2200"/>
            </a:lvl6pPr>
            <a:lvl7pPr marL="3200400" lvl="6" indent="-368300" algn="r" rtl="1">
              <a:lnSpc>
                <a:spcPct val="100000"/>
              </a:lnSpc>
              <a:spcBef>
                <a:spcPts val="440"/>
              </a:spcBef>
              <a:spcAft>
                <a:spcPts val="0"/>
              </a:spcAft>
              <a:buClr>
                <a:schemeClr val="dk1"/>
              </a:buClr>
              <a:buSzPts val="2200"/>
              <a:buChar char="•"/>
              <a:defRPr sz="2200"/>
            </a:lvl7pPr>
            <a:lvl8pPr marL="3657600" lvl="7" indent="-368300" algn="r" rtl="1">
              <a:lnSpc>
                <a:spcPct val="100000"/>
              </a:lnSpc>
              <a:spcBef>
                <a:spcPts val="440"/>
              </a:spcBef>
              <a:spcAft>
                <a:spcPts val="0"/>
              </a:spcAft>
              <a:buClr>
                <a:schemeClr val="dk1"/>
              </a:buClr>
              <a:buSzPts val="2200"/>
              <a:buChar char="•"/>
              <a:defRPr sz="2200"/>
            </a:lvl8pPr>
            <a:lvl9pPr marL="4114800" lvl="8" indent="-368300" algn="r" rtl="1">
              <a:lnSpc>
                <a:spcPct val="100000"/>
              </a:lnSpc>
              <a:spcBef>
                <a:spcPts val="440"/>
              </a:spcBef>
              <a:spcAft>
                <a:spcPts val="0"/>
              </a:spcAft>
              <a:buClr>
                <a:schemeClr val="dk1"/>
              </a:buClr>
              <a:buSzPts val="2200"/>
              <a:buChar char="•"/>
              <a:defRPr sz="2200"/>
            </a:lvl9pPr>
          </a:lstStyle>
          <a:p>
            <a:endParaRPr/>
          </a:p>
        </p:txBody>
      </p:sp>
      <p:sp>
        <p:nvSpPr>
          <p:cNvPr id="40" name="Google Shape;40;p7"/>
          <p:cNvSpPr txBox="1">
            <a:spLocks noGrp="1"/>
          </p:cNvSpPr>
          <p:nvPr>
            <p:ph type="body" idx="3"/>
          </p:nvPr>
        </p:nvSpPr>
        <p:spPr>
          <a:xfrm>
            <a:off x="4877278" y="2865544"/>
            <a:ext cx="4243863" cy="1194222"/>
          </a:xfrm>
          <a:prstGeom prst="rect">
            <a:avLst/>
          </a:prstGeom>
          <a:noFill/>
          <a:ln>
            <a:noFill/>
          </a:ln>
        </p:spPr>
        <p:txBody>
          <a:bodyPr spcFirstLastPara="1" wrap="square" lIns="128000" tIns="64000" rIns="128000" bIns="64000" anchor="b" anchorCtr="0">
            <a:normAutofit/>
          </a:bodyPr>
          <a:lstStyle>
            <a:lvl1pPr marL="457200" lvl="0" indent="-228600" algn="r" rtl="1">
              <a:lnSpc>
                <a:spcPct val="100000"/>
              </a:lnSpc>
              <a:spcBef>
                <a:spcPts val="680"/>
              </a:spcBef>
              <a:spcAft>
                <a:spcPts val="0"/>
              </a:spcAft>
              <a:buClr>
                <a:schemeClr val="dk1"/>
              </a:buClr>
              <a:buSzPts val="3400"/>
              <a:buNone/>
              <a:defRPr sz="3400" b="1"/>
            </a:lvl1pPr>
            <a:lvl2pPr marL="914400" lvl="1" indent="-228600" algn="r" rtl="1">
              <a:lnSpc>
                <a:spcPct val="100000"/>
              </a:lnSpc>
              <a:spcBef>
                <a:spcPts val="560"/>
              </a:spcBef>
              <a:spcAft>
                <a:spcPts val="0"/>
              </a:spcAft>
              <a:buClr>
                <a:schemeClr val="dk1"/>
              </a:buClr>
              <a:buSzPts val="2800"/>
              <a:buNone/>
              <a:defRPr sz="2800" b="1"/>
            </a:lvl2pPr>
            <a:lvl3pPr marL="1371600" lvl="2" indent="-228600" algn="r" rtl="1">
              <a:lnSpc>
                <a:spcPct val="100000"/>
              </a:lnSpc>
              <a:spcBef>
                <a:spcPts val="500"/>
              </a:spcBef>
              <a:spcAft>
                <a:spcPts val="0"/>
              </a:spcAft>
              <a:buClr>
                <a:schemeClr val="dk1"/>
              </a:buClr>
              <a:buSzPts val="2500"/>
              <a:buNone/>
              <a:defRPr sz="2500" b="1"/>
            </a:lvl3pPr>
            <a:lvl4pPr marL="1828800" lvl="3" indent="-228600" algn="r" rtl="1">
              <a:lnSpc>
                <a:spcPct val="100000"/>
              </a:lnSpc>
              <a:spcBef>
                <a:spcPts val="440"/>
              </a:spcBef>
              <a:spcAft>
                <a:spcPts val="0"/>
              </a:spcAft>
              <a:buClr>
                <a:schemeClr val="dk1"/>
              </a:buClr>
              <a:buSzPts val="2200"/>
              <a:buNone/>
              <a:defRPr sz="2200" b="1"/>
            </a:lvl4pPr>
            <a:lvl5pPr marL="2286000" lvl="4" indent="-228600" algn="r" rtl="1">
              <a:lnSpc>
                <a:spcPct val="100000"/>
              </a:lnSpc>
              <a:spcBef>
                <a:spcPts val="440"/>
              </a:spcBef>
              <a:spcAft>
                <a:spcPts val="0"/>
              </a:spcAft>
              <a:buClr>
                <a:schemeClr val="dk1"/>
              </a:buClr>
              <a:buSzPts val="2200"/>
              <a:buNone/>
              <a:defRPr sz="2200" b="1"/>
            </a:lvl5pPr>
            <a:lvl6pPr marL="2743200" lvl="5" indent="-228600" algn="r" rtl="1">
              <a:lnSpc>
                <a:spcPct val="100000"/>
              </a:lnSpc>
              <a:spcBef>
                <a:spcPts val="440"/>
              </a:spcBef>
              <a:spcAft>
                <a:spcPts val="0"/>
              </a:spcAft>
              <a:buClr>
                <a:schemeClr val="dk1"/>
              </a:buClr>
              <a:buSzPts val="2200"/>
              <a:buNone/>
              <a:defRPr sz="2200" b="1"/>
            </a:lvl6pPr>
            <a:lvl7pPr marL="3200400" lvl="6" indent="-228600" algn="r" rtl="1">
              <a:lnSpc>
                <a:spcPct val="100000"/>
              </a:lnSpc>
              <a:spcBef>
                <a:spcPts val="440"/>
              </a:spcBef>
              <a:spcAft>
                <a:spcPts val="0"/>
              </a:spcAft>
              <a:buClr>
                <a:schemeClr val="dk1"/>
              </a:buClr>
              <a:buSzPts val="2200"/>
              <a:buNone/>
              <a:defRPr sz="2200" b="1"/>
            </a:lvl7pPr>
            <a:lvl8pPr marL="3657600" lvl="7" indent="-228600" algn="r" rtl="1">
              <a:lnSpc>
                <a:spcPct val="100000"/>
              </a:lnSpc>
              <a:spcBef>
                <a:spcPts val="440"/>
              </a:spcBef>
              <a:spcAft>
                <a:spcPts val="0"/>
              </a:spcAft>
              <a:buClr>
                <a:schemeClr val="dk1"/>
              </a:buClr>
              <a:buSzPts val="2200"/>
              <a:buNone/>
              <a:defRPr sz="2200" b="1"/>
            </a:lvl8pPr>
            <a:lvl9pPr marL="4114800" lvl="8" indent="-228600" algn="r" rtl="1">
              <a:lnSpc>
                <a:spcPct val="100000"/>
              </a:lnSpc>
              <a:spcBef>
                <a:spcPts val="440"/>
              </a:spcBef>
              <a:spcAft>
                <a:spcPts val="0"/>
              </a:spcAft>
              <a:buClr>
                <a:schemeClr val="dk1"/>
              </a:buClr>
              <a:buSzPts val="2200"/>
              <a:buNone/>
              <a:defRPr sz="2200" b="1"/>
            </a:lvl9pPr>
          </a:lstStyle>
          <a:p>
            <a:endParaRPr/>
          </a:p>
        </p:txBody>
      </p:sp>
      <p:sp>
        <p:nvSpPr>
          <p:cNvPr id="41" name="Google Shape;41;p7"/>
          <p:cNvSpPr txBox="1">
            <a:spLocks noGrp="1"/>
          </p:cNvSpPr>
          <p:nvPr>
            <p:ph type="body" idx="4"/>
          </p:nvPr>
        </p:nvSpPr>
        <p:spPr>
          <a:xfrm>
            <a:off x="4877278" y="4059766"/>
            <a:ext cx="4243863" cy="7375738"/>
          </a:xfrm>
          <a:prstGeom prst="rect">
            <a:avLst/>
          </a:prstGeom>
          <a:noFill/>
          <a:ln>
            <a:noFill/>
          </a:ln>
        </p:spPr>
        <p:txBody>
          <a:bodyPr spcFirstLastPara="1" wrap="square" lIns="128000" tIns="64000" rIns="128000" bIns="64000" anchor="t" anchorCtr="0">
            <a:normAutofit/>
          </a:bodyPr>
          <a:lstStyle>
            <a:lvl1pPr marL="457200" lvl="0" indent="-444500" algn="r" rtl="1">
              <a:lnSpc>
                <a:spcPct val="100000"/>
              </a:lnSpc>
              <a:spcBef>
                <a:spcPts val="680"/>
              </a:spcBef>
              <a:spcAft>
                <a:spcPts val="0"/>
              </a:spcAft>
              <a:buClr>
                <a:schemeClr val="dk1"/>
              </a:buClr>
              <a:buSzPts val="3400"/>
              <a:buChar char="•"/>
              <a:defRPr sz="3400"/>
            </a:lvl1pPr>
            <a:lvl2pPr marL="914400" lvl="1" indent="-406400" algn="r" rtl="1">
              <a:lnSpc>
                <a:spcPct val="100000"/>
              </a:lnSpc>
              <a:spcBef>
                <a:spcPts val="560"/>
              </a:spcBef>
              <a:spcAft>
                <a:spcPts val="0"/>
              </a:spcAft>
              <a:buClr>
                <a:schemeClr val="dk1"/>
              </a:buClr>
              <a:buSzPts val="2800"/>
              <a:buChar char="–"/>
              <a:defRPr sz="2800"/>
            </a:lvl2pPr>
            <a:lvl3pPr marL="1371600" lvl="2" indent="-387350" algn="r" rtl="1">
              <a:lnSpc>
                <a:spcPct val="100000"/>
              </a:lnSpc>
              <a:spcBef>
                <a:spcPts val="500"/>
              </a:spcBef>
              <a:spcAft>
                <a:spcPts val="0"/>
              </a:spcAft>
              <a:buClr>
                <a:schemeClr val="dk1"/>
              </a:buClr>
              <a:buSzPts val="2500"/>
              <a:buChar char="•"/>
              <a:defRPr sz="2500"/>
            </a:lvl3pPr>
            <a:lvl4pPr marL="1828800" lvl="3" indent="-368300" algn="r" rtl="1">
              <a:lnSpc>
                <a:spcPct val="100000"/>
              </a:lnSpc>
              <a:spcBef>
                <a:spcPts val="440"/>
              </a:spcBef>
              <a:spcAft>
                <a:spcPts val="0"/>
              </a:spcAft>
              <a:buClr>
                <a:schemeClr val="dk1"/>
              </a:buClr>
              <a:buSzPts val="2200"/>
              <a:buChar char="–"/>
              <a:defRPr sz="2200"/>
            </a:lvl4pPr>
            <a:lvl5pPr marL="2286000" lvl="4" indent="-368300" algn="r" rtl="1">
              <a:lnSpc>
                <a:spcPct val="100000"/>
              </a:lnSpc>
              <a:spcBef>
                <a:spcPts val="440"/>
              </a:spcBef>
              <a:spcAft>
                <a:spcPts val="0"/>
              </a:spcAft>
              <a:buClr>
                <a:schemeClr val="dk1"/>
              </a:buClr>
              <a:buSzPts val="2200"/>
              <a:buChar char="»"/>
              <a:defRPr sz="2200"/>
            </a:lvl5pPr>
            <a:lvl6pPr marL="2743200" lvl="5" indent="-368300" algn="r" rtl="1">
              <a:lnSpc>
                <a:spcPct val="100000"/>
              </a:lnSpc>
              <a:spcBef>
                <a:spcPts val="440"/>
              </a:spcBef>
              <a:spcAft>
                <a:spcPts val="0"/>
              </a:spcAft>
              <a:buClr>
                <a:schemeClr val="dk1"/>
              </a:buClr>
              <a:buSzPts val="2200"/>
              <a:buChar char="•"/>
              <a:defRPr sz="2200"/>
            </a:lvl6pPr>
            <a:lvl7pPr marL="3200400" lvl="6" indent="-368300" algn="r" rtl="1">
              <a:lnSpc>
                <a:spcPct val="100000"/>
              </a:lnSpc>
              <a:spcBef>
                <a:spcPts val="440"/>
              </a:spcBef>
              <a:spcAft>
                <a:spcPts val="0"/>
              </a:spcAft>
              <a:buClr>
                <a:schemeClr val="dk1"/>
              </a:buClr>
              <a:buSzPts val="2200"/>
              <a:buChar char="•"/>
              <a:defRPr sz="2200"/>
            </a:lvl7pPr>
            <a:lvl8pPr marL="3657600" lvl="7" indent="-368300" algn="r" rtl="1">
              <a:lnSpc>
                <a:spcPct val="100000"/>
              </a:lnSpc>
              <a:spcBef>
                <a:spcPts val="440"/>
              </a:spcBef>
              <a:spcAft>
                <a:spcPts val="0"/>
              </a:spcAft>
              <a:buClr>
                <a:schemeClr val="dk1"/>
              </a:buClr>
              <a:buSzPts val="2200"/>
              <a:buChar char="•"/>
              <a:defRPr sz="2200"/>
            </a:lvl8pPr>
            <a:lvl9pPr marL="4114800" lvl="8" indent="-368300" algn="r" rtl="1">
              <a:lnSpc>
                <a:spcPct val="100000"/>
              </a:lnSpc>
              <a:spcBef>
                <a:spcPts val="440"/>
              </a:spcBef>
              <a:spcAft>
                <a:spcPts val="0"/>
              </a:spcAft>
              <a:buClr>
                <a:schemeClr val="dk1"/>
              </a:buClr>
              <a:buSzPts val="2200"/>
              <a:buChar char="•"/>
              <a:defRPr sz="2200"/>
            </a:lvl9pPr>
          </a:lstStyle>
          <a:p>
            <a:endParaRPr/>
          </a:p>
        </p:txBody>
      </p:sp>
      <p:sp>
        <p:nvSpPr>
          <p:cNvPr id="42" name="Google Shape;42;p7"/>
          <p:cNvSpPr txBox="1">
            <a:spLocks noGrp="1"/>
          </p:cNvSpPr>
          <p:nvPr>
            <p:ph type="dt" idx="10"/>
          </p:nvPr>
        </p:nvSpPr>
        <p:spPr>
          <a:xfrm>
            <a:off x="6880860" y="11865188"/>
            <a:ext cx="2240280" cy="681566"/>
          </a:xfrm>
          <a:prstGeom prst="rect">
            <a:avLst/>
          </a:prstGeom>
          <a:noFill/>
          <a:ln>
            <a:noFill/>
          </a:ln>
        </p:spPr>
        <p:txBody>
          <a:bodyPr spcFirstLastPara="1" wrap="square" lIns="128000" tIns="64000" rIns="128000" bIns="64000" anchor="ctr" anchorCtr="0">
            <a:noAutofit/>
          </a:bodyPr>
          <a:lstStyle>
            <a:lvl1pPr lvl="0" algn="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43" name="Google Shape;43;p7"/>
          <p:cNvSpPr txBox="1">
            <a:spLocks noGrp="1"/>
          </p:cNvSpPr>
          <p:nvPr>
            <p:ph type="ftr" idx="11"/>
          </p:nvPr>
        </p:nvSpPr>
        <p:spPr>
          <a:xfrm>
            <a:off x="3280410" y="11865188"/>
            <a:ext cx="3040380" cy="681566"/>
          </a:xfrm>
          <a:prstGeom prst="rect">
            <a:avLst/>
          </a:prstGeom>
          <a:noFill/>
          <a:ln>
            <a:noFill/>
          </a:ln>
        </p:spPr>
        <p:txBody>
          <a:bodyPr spcFirstLastPara="1" wrap="square" lIns="128000" tIns="64000" rIns="128000" bIns="64000" anchor="ctr" anchorCtr="0">
            <a:noAutofit/>
          </a:bodyPr>
          <a:lstStyle>
            <a:lvl1pPr lvl="0" algn="ct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44" name="Google Shape;44;p7"/>
          <p:cNvSpPr txBox="1">
            <a:spLocks noGrp="1"/>
          </p:cNvSpPr>
          <p:nvPr>
            <p:ph type="sldNum" idx="12"/>
          </p:nvPr>
        </p:nvSpPr>
        <p:spPr>
          <a:xfrm>
            <a:off x="480060" y="11865188"/>
            <a:ext cx="2240280" cy="681566"/>
          </a:xfrm>
          <a:prstGeom prst="rect">
            <a:avLst/>
          </a:prstGeom>
          <a:noFill/>
          <a:ln>
            <a:noFill/>
          </a:ln>
        </p:spPr>
        <p:txBody>
          <a:bodyPr spcFirstLastPara="1" wrap="square" lIns="128000" tIns="64000" rIns="128000" bIns="64000" anchor="ctr" anchorCtr="0">
            <a:noAutofit/>
          </a:bodyPr>
          <a:lstStyle>
            <a:lvl1pPr marL="0" marR="0" lvl="0"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1pPr>
            <a:lvl2pPr marL="0" marR="0" lvl="1"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2pPr>
            <a:lvl3pPr marL="0" marR="0" lvl="2"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3pPr>
            <a:lvl4pPr marL="0" marR="0" lvl="3"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4pPr>
            <a:lvl5pPr marL="0" marR="0" lvl="4"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5pPr>
            <a:lvl6pPr marL="0" marR="0" lvl="5"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6pPr>
            <a:lvl7pPr marL="0" marR="0" lvl="6"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7pPr>
            <a:lvl8pPr marL="0" marR="0" lvl="7"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8pPr>
            <a:lvl9pPr marL="0" marR="0" lvl="8"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9pPr>
          </a:lstStyle>
          <a:p>
            <a:pPr marL="0" lvl="0" indent="0" algn="l" rtl="1">
              <a:spcBef>
                <a:spcPts val="0"/>
              </a:spcBef>
              <a:spcAft>
                <a:spcPts val="0"/>
              </a:spcAft>
              <a:buNone/>
            </a:pPr>
            <a:fld id="{00000000-1234-1234-1234-123412341234}" type="slidenum">
              <a:rPr lang="ar-SA"/>
              <a:pPr marL="0" lvl="0" indent="0" algn="l" rtl="1">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8"/>
          <p:cNvSpPr txBox="1">
            <a:spLocks noGrp="1"/>
          </p:cNvSpPr>
          <p:nvPr>
            <p:ph type="title"/>
          </p:nvPr>
        </p:nvSpPr>
        <p:spPr>
          <a:xfrm>
            <a:off x="480060" y="512658"/>
            <a:ext cx="8641080" cy="2133600"/>
          </a:xfrm>
          <a:prstGeom prst="rect">
            <a:avLst/>
          </a:prstGeom>
          <a:noFill/>
          <a:ln>
            <a:noFill/>
          </a:ln>
        </p:spPr>
        <p:txBody>
          <a:bodyPr spcFirstLastPara="1" wrap="square" lIns="128000" tIns="64000" rIns="128000" bIns="64000" anchor="ctr" anchorCtr="0">
            <a:normAutofit/>
          </a:bodyPr>
          <a:lstStyle>
            <a:lvl1pPr lvl="0" algn="ctr" rtl="1">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8"/>
          <p:cNvSpPr txBox="1">
            <a:spLocks noGrp="1"/>
          </p:cNvSpPr>
          <p:nvPr>
            <p:ph type="dt" idx="10"/>
          </p:nvPr>
        </p:nvSpPr>
        <p:spPr>
          <a:xfrm>
            <a:off x="6880860" y="11865188"/>
            <a:ext cx="2240280" cy="681566"/>
          </a:xfrm>
          <a:prstGeom prst="rect">
            <a:avLst/>
          </a:prstGeom>
          <a:noFill/>
          <a:ln>
            <a:noFill/>
          </a:ln>
        </p:spPr>
        <p:txBody>
          <a:bodyPr spcFirstLastPara="1" wrap="square" lIns="128000" tIns="64000" rIns="128000" bIns="64000" anchor="ctr" anchorCtr="0">
            <a:noAutofit/>
          </a:bodyPr>
          <a:lstStyle>
            <a:lvl1pPr lvl="0" algn="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48" name="Google Shape;48;p8"/>
          <p:cNvSpPr txBox="1">
            <a:spLocks noGrp="1"/>
          </p:cNvSpPr>
          <p:nvPr>
            <p:ph type="ftr" idx="11"/>
          </p:nvPr>
        </p:nvSpPr>
        <p:spPr>
          <a:xfrm>
            <a:off x="3280410" y="11865188"/>
            <a:ext cx="3040380" cy="681566"/>
          </a:xfrm>
          <a:prstGeom prst="rect">
            <a:avLst/>
          </a:prstGeom>
          <a:noFill/>
          <a:ln>
            <a:noFill/>
          </a:ln>
        </p:spPr>
        <p:txBody>
          <a:bodyPr spcFirstLastPara="1" wrap="square" lIns="128000" tIns="64000" rIns="128000" bIns="64000" anchor="ctr" anchorCtr="0">
            <a:noAutofit/>
          </a:bodyPr>
          <a:lstStyle>
            <a:lvl1pPr lvl="0" algn="ct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49" name="Google Shape;49;p8"/>
          <p:cNvSpPr txBox="1">
            <a:spLocks noGrp="1"/>
          </p:cNvSpPr>
          <p:nvPr>
            <p:ph type="sldNum" idx="12"/>
          </p:nvPr>
        </p:nvSpPr>
        <p:spPr>
          <a:xfrm>
            <a:off x="480060" y="11865188"/>
            <a:ext cx="2240280" cy="681566"/>
          </a:xfrm>
          <a:prstGeom prst="rect">
            <a:avLst/>
          </a:prstGeom>
          <a:noFill/>
          <a:ln>
            <a:noFill/>
          </a:ln>
        </p:spPr>
        <p:txBody>
          <a:bodyPr spcFirstLastPara="1" wrap="square" lIns="128000" tIns="64000" rIns="128000" bIns="64000" anchor="ctr" anchorCtr="0">
            <a:noAutofit/>
          </a:bodyPr>
          <a:lstStyle>
            <a:lvl1pPr marL="0" marR="0" lvl="0"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1pPr>
            <a:lvl2pPr marL="0" marR="0" lvl="1"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2pPr>
            <a:lvl3pPr marL="0" marR="0" lvl="2"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3pPr>
            <a:lvl4pPr marL="0" marR="0" lvl="3"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4pPr>
            <a:lvl5pPr marL="0" marR="0" lvl="4"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5pPr>
            <a:lvl6pPr marL="0" marR="0" lvl="5"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6pPr>
            <a:lvl7pPr marL="0" marR="0" lvl="6"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7pPr>
            <a:lvl8pPr marL="0" marR="0" lvl="7"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8pPr>
            <a:lvl9pPr marL="0" marR="0" lvl="8"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9pPr>
          </a:lstStyle>
          <a:p>
            <a:pPr marL="0" lvl="0" indent="0" algn="l" rtl="1">
              <a:spcBef>
                <a:spcPts val="0"/>
              </a:spcBef>
              <a:spcAft>
                <a:spcPts val="0"/>
              </a:spcAft>
              <a:buNone/>
            </a:pPr>
            <a:fld id="{00000000-1234-1234-1234-123412341234}" type="slidenum">
              <a:rPr lang="ar-SA"/>
              <a:pPr marL="0" lvl="0" indent="0" algn="l" rtl="1">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9"/>
          <p:cNvSpPr txBox="1">
            <a:spLocks noGrp="1"/>
          </p:cNvSpPr>
          <p:nvPr>
            <p:ph type="dt" idx="10"/>
          </p:nvPr>
        </p:nvSpPr>
        <p:spPr>
          <a:xfrm>
            <a:off x="6880860" y="11865188"/>
            <a:ext cx="2240280" cy="681566"/>
          </a:xfrm>
          <a:prstGeom prst="rect">
            <a:avLst/>
          </a:prstGeom>
          <a:noFill/>
          <a:ln>
            <a:noFill/>
          </a:ln>
        </p:spPr>
        <p:txBody>
          <a:bodyPr spcFirstLastPara="1" wrap="square" lIns="128000" tIns="64000" rIns="128000" bIns="64000" anchor="ctr" anchorCtr="0">
            <a:noAutofit/>
          </a:bodyPr>
          <a:lstStyle>
            <a:lvl1pPr lvl="0" algn="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52" name="Google Shape;52;p9"/>
          <p:cNvSpPr txBox="1">
            <a:spLocks noGrp="1"/>
          </p:cNvSpPr>
          <p:nvPr>
            <p:ph type="ftr" idx="11"/>
          </p:nvPr>
        </p:nvSpPr>
        <p:spPr>
          <a:xfrm>
            <a:off x="3280410" y="11865188"/>
            <a:ext cx="3040380" cy="681566"/>
          </a:xfrm>
          <a:prstGeom prst="rect">
            <a:avLst/>
          </a:prstGeom>
          <a:noFill/>
          <a:ln>
            <a:noFill/>
          </a:ln>
        </p:spPr>
        <p:txBody>
          <a:bodyPr spcFirstLastPara="1" wrap="square" lIns="128000" tIns="64000" rIns="128000" bIns="64000" anchor="ctr" anchorCtr="0">
            <a:noAutofit/>
          </a:bodyPr>
          <a:lstStyle>
            <a:lvl1pPr lvl="0" algn="ct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53" name="Google Shape;53;p9"/>
          <p:cNvSpPr txBox="1">
            <a:spLocks noGrp="1"/>
          </p:cNvSpPr>
          <p:nvPr>
            <p:ph type="sldNum" idx="12"/>
          </p:nvPr>
        </p:nvSpPr>
        <p:spPr>
          <a:xfrm>
            <a:off x="480060" y="11865188"/>
            <a:ext cx="2240280" cy="681566"/>
          </a:xfrm>
          <a:prstGeom prst="rect">
            <a:avLst/>
          </a:prstGeom>
          <a:noFill/>
          <a:ln>
            <a:noFill/>
          </a:ln>
        </p:spPr>
        <p:txBody>
          <a:bodyPr spcFirstLastPara="1" wrap="square" lIns="128000" tIns="64000" rIns="128000" bIns="64000" anchor="ctr" anchorCtr="0">
            <a:noAutofit/>
          </a:bodyPr>
          <a:lstStyle>
            <a:lvl1pPr marL="0" marR="0" lvl="0"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1pPr>
            <a:lvl2pPr marL="0" marR="0" lvl="1"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2pPr>
            <a:lvl3pPr marL="0" marR="0" lvl="2"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3pPr>
            <a:lvl4pPr marL="0" marR="0" lvl="3"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4pPr>
            <a:lvl5pPr marL="0" marR="0" lvl="4"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5pPr>
            <a:lvl6pPr marL="0" marR="0" lvl="5"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6pPr>
            <a:lvl7pPr marL="0" marR="0" lvl="6"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7pPr>
            <a:lvl8pPr marL="0" marR="0" lvl="7"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8pPr>
            <a:lvl9pPr marL="0" marR="0" lvl="8"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9pPr>
          </a:lstStyle>
          <a:p>
            <a:pPr marL="0" lvl="0" indent="0" algn="l" rtl="1">
              <a:spcBef>
                <a:spcPts val="0"/>
              </a:spcBef>
              <a:spcAft>
                <a:spcPts val="0"/>
              </a:spcAft>
              <a:buNone/>
            </a:pPr>
            <a:fld id="{00000000-1234-1234-1234-123412341234}" type="slidenum">
              <a:rPr lang="ar-SA"/>
              <a:pPr marL="0" lvl="0" indent="0" algn="l" rtl="1">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0"/>
          <p:cNvSpPr txBox="1">
            <a:spLocks noGrp="1"/>
          </p:cNvSpPr>
          <p:nvPr>
            <p:ph type="title"/>
          </p:nvPr>
        </p:nvSpPr>
        <p:spPr>
          <a:xfrm>
            <a:off x="480061" y="509694"/>
            <a:ext cx="3158729" cy="2169160"/>
          </a:xfrm>
          <a:prstGeom prst="rect">
            <a:avLst/>
          </a:prstGeom>
          <a:noFill/>
          <a:ln>
            <a:noFill/>
          </a:ln>
        </p:spPr>
        <p:txBody>
          <a:bodyPr spcFirstLastPara="1" wrap="square" lIns="128000" tIns="64000" rIns="128000" bIns="64000" anchor="b" anchorCtr="0">
            <a:normAutofit/>
          </a:bodyPr>
          <a:lstStyle>
            <a:lvl1pPr lvl="0" algn="r" rtl="1">
              <a:lnSpc>
                <a:spcPct val="100000"/>
              </a:lnSpc>
              <a:spcBef>
                <a:spcPts val="0"/>
              </a:spcBef>
              <a:spcAft>
                <a:spcPts val="0"/>
              </a:spcAft>
              <a:buClr>
                <a:schemeClr val="dk1"/>
              </a:buClr>
              <a:buSzPts val="2800"/>
              <a:buFont typeface="Calibri"/>
              <a:buNone/>
              <a:defRPr sz="28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0"/>
          <p:cNvSpPr txBox="1">
            <a:spLocks noGrp="1"/>
          </p:cNvSpPr>
          <p:nvPr>
            <p:ph type="body" idx="1"/>
          </p:nvPr>
        </p:nvSpPr>
        <p:spPr>
          <a:xfrm>
            <a:off x="3753803" y="509695"/>
            <a:ext cx="5367338" cy="10925811"/>
          </a:xfrm>
          <a:prstGeom prst="rect">
            <a:avLst/>
          </a:prstGeom>
          <a:noFill/>
          <a:ln>
            <a:noFill/>
          </a:ln>
        </p:spPr>
        <p:txBody>
          <a:bodyPr spcFirstLastPara="1" wrap="square" lIns="128000" tIns="64000" rIns="128000" bIns="64000" anchor="t" anchorCtr="0">
            <a:normAutofit/>
          </a:bodyPr>
          <a:lstStyle>
            <a:lvl1pPr marL="457200" lvl="0" indent="-514350" algn="r" rtl="1">
              <a:lnSpc>
                <a:spcPct val="100000"/>
              </a:lnSpc>
              <a:spcBef>
                <a:spcPts val="900"/>
              </a:spcBef>
              <a:spcAft>
                <a:spcPts val="0"/>
              </a:spcAft>
              <a:buClr>
                <a:schemeClr val="dk1"/>
              </a:buClr>
              <a:buSzPts val="4500"/>
              <a:buChar char="•"/>
              <a:defRPr sz="4500"/>
            </a:lvl1pPr>
            <a:lvl2pPr marL="914400" lvl="1" indent="-476250" algn="r" rtl="1">
              <a:lnSpc>
                <a:spcPct val="100000"/>
              </a:lnSpc>
              <a:spcBef>
                <a:spcPts val="780"/>
              </a:spcBef>
              <a:spcAft>
                <a:spcPts val="0"/>
              </a:spcAft>
              <a:buClr>
                <a:schemeClr val="dk1"/>
              </a:buClr>
              <a:buSzPts val="3900"/>
              <a:buChar char="–"/>
              <a:defRPr sz="3900"/>
            </a:lvl2pPr>
            <a:lvl3pPr marL="1371600" lvl="2" indent="-444500" algn="r" rtl="1">
              <a:lnSpc>
                <a:spcPct val="100000"/>
              </a:lnSpc>
              <a:spcBef>
                <a:spcPts val="680"/>
              </a:spcBef>
              <a:spcAft>
                <a:spcPts val="0"/>
              </a:spcAft>
              <a:buClr>
                <a:schemeClr val="dk1"/>
              </a:buClr>
              <a:buSzPts val="3400"/>
              <a:buChar char="•"/>
              <a:defRPr sz="3400"/>
            </a:lvl3pPr>
            <a:lvl4pPr marL="1828800" lvl="3" indent="-406400" algn="r" rtl="1">
              <a:lnSpc>
                <a:spcPct val="100000"/>
              </a:lnSpc>
              <a:spcBef>
                <a:spcPts val="560"/>
              </a:spcBef>
              <a:spcAft>
                <a:spcPts val="0"/>
              </a:spcAft>
              <a:buClr>
                <a:schemeClr val="dk1"/>
              </a:buClr>
              <a:buSzPts val="2800"/>
              <a:buChar char="–"/>
              <a:defRPr sz="2800"/>
            </a:lvl4pPr>
            <a:lvl5pPr marL="2286000" lvl="4" indent="-406400" algn="r" rtl="1">
              <a:lnSpc>
                <a:spcPct val="100000"/>
              </a:lnSpc>
              <a:spcBef>
                <a:spcPts val="560"/>
              </a:spcBef>
              <a:spcAft>
                <a:spcPts val="0"/>
              </a:spcAft>
              <a:buClr>
                <a:schemeClr val="dk1"/>
              </a:buClr>
              <a:buSzPts val="2800"/>
              <a:buChar char="»"/>
              <a:defRPr sz="2800"/>
            </a:lvl5pPr>
            <a:lvl6pPr marL="2743200" lvl="5" indent="-406400" algn="r" rtl="1">
              <a:lnSpc>
                <a:spcPct val="100000"/>
              </a:lnSpc>
              <a:spcBef>
                <a:spcPts val="560"/>
              </a:spcBef>
              <a:spcAft>
                <a:spcPts val="0"/>
              </a:spcAft>
              <a:buClr>
                <a:schemeClr val="dk1"/>
              </a:buClr>
              <a:buSzPts val="2800"/>
              <a:buChar char="•"/>
              <a:defRPr sz="2800"/>
            </a:lvl6pPr>
            <a:lvl7pPr marL="3200400" lvl="6" indent="-406400" algn="r" rtl="1">
              <a:lnSpc>
                <a:spcPct val="100000"/>
              </a:lnSpc>
              <a:spcBef>
                <a:spcPts val="560"/>
              </a:spcBef>
              <a:spcAft>
                <a:spcPts val="0"/>
              </a:spcAft>
              <a:buClr>
                <a:schemeClr val="dk1"/>
              </a:buClr>
              <a:buSzPts val="2800"/>
              <a:buChar char="•"/>
              <a:defRPr sz="2800"/>
            </a:lvl7pPr>
            <a:lvl8pPr marL="3657600" lvl="7" indent="-406400" algn="r" rtl="1">
              <a:lnSpc>
                <a:spcPct val="100000"/>
              </a:lnSpc>
              <a:spcBef>
                <a:spcPts val="560"/>
              </a:spcBef>
              <a:spcAft>
                <a:spcPts val="0"/>
              </a:spcAft>
              <a:buClr>
                <a:schemeClr val="dk1"/>
              </a:buClr>
              <a:buSzPts val="2800"/>
              <a:buChar char="•"/>
              <a:defRPr sz="2800"/>
            </a:lvl8pPr>
            <a:lvl9pPr marL="4114800" lvl="8" indent="-406400" algn="r" rtl="1">
              <a:lnSpc>
                <a:spcPct val="100000"/>
              </a:lnSpc>
              <a:spcBef>
                <a:spcPts val="560"/>
              </a:spcBef>
              <a:spcAft>
                <a:spcPts val="0"/>
              </a:spcAft>
              <a:buClr>
                <a:schemeClr val="dk1"/>
              </a:buClr>
              <a:buSzPts val="2800"/>
              <a:buChar char="•"/>
              <a:defRPr sz="2800"/>
            </a:lvl9pPr>
          </a:lstStyle>
          <a:p>
            <a:endParaRPr/>
          </a:p>
        </p:txBody>
      </p:sp>
      <p:sp>
        <p:nvSpPr>
          <p:cNvPr id="57" name="Google Shape;57;p10"/>
          <p:cNvSpPr txBox="1">
            <a:spLocks noGrp="1"/>
          </p:cNvSpPr>
          <p:nvPr>
            <p:ph type="body" idx="2"/>
          </p:nvPr>
        </p:nvSpPr>
        <p:spPr>
          <a:xfrm>
            <a:off x="480061" y="2678855"/>
            <a:ext cx="3158729" cy="8756651"/>
          </a:xfrm>
          <a:prstGeom prst="rect">
            <a:avLst/>
          </a:prstGeom>
          <a:noFill/>
          <a:ln>
            <a:noFill/>
          </a:ln>
        </p:spPr>
        <p:txBody>
          <a:bodyPr spcFirstLastPara="1" wrap="square" lIns="128000" tIns="64000" rIns="128000" bIns="64000" anchor="t" anchorCtr="0">
            <a:normAutofit/>
          </a:bodyPr>
          <a:lstStyle>
            <a:lvl1pPr marL="457200" lvl="0" indent="-228600" algn="r" rtl="1">
              <a:lnSpc>
                <a:spcPct val="100000"/>
              </a:lnSpc>
              <a:spcBef>
                <a:spcPts val="400"/>
              </a:spcBef>
              <a:spcAft>
                <a:spcPts val="0"/>
              </a:spcAft>
              <a:buClr>
                <a:schemeClr val="dk1"/>
              </a:buClr>
              <a:buSzPts val="2000"/>
              <a:buNone/>
              <a:defRPr sz="2000"/>
            </a:lvl1pPr>
            <a:lvl2pPr marL="914400" lvl="1" indent="-228600" algn="r" rtl="1">
              <a:lnSpc>
                <a:spcPct val="100000"/>
              </a:lnSpc>
              <a:spcBef>
                <a:spcPts val="340"/>
              </a:spcBef>
              <a:spcAft>
                <a:spcPts val="0"/>
              </a:spcAft>
              <a:buClr>
                <a:schemeClr val="dk1"/>
              </a:buClr>
              <a:buSzPts val="1700"/>
              <a:buNone/>
              <a:defRPr sz="1700"/>
            </a:lvl2pPr>
            <a:lvl3pPr marL="1371600" lvl="2" indent="-228600" algn="r" rtl="1">
              <a:lnSpc>
                <a:spcPct val="100000"/>
              </a:lnSpc>
              <a:spcBef>
                <a:spcPts val="280"/>
              </a:spcBef>
              <a:spcAft>
                <a:spcPts val="0"/>
              </a:spcAft>
              <a:buClr>
                <a:schemeClr val="dk1"/>
              </a:buClr>
              <a:buSzPts val="1400"/>
              <a:buNone/>
              <a:defRPr sz="1400"/>
            </a:lvl3pPr>
            <a:lvl4pPr marL="1828800" lvl="3" indent="-228600" algn="r" rtl="1">
              <a:lnSpc>
                <a:spcPct val="100000"/>
              </a:lnSpc>
              <a:spcBef>
                <a:spcPts val="260"/>
              </a:spcBef>
              <a:spcAft>
                <a:spcPts val="0"/>
              </a:spcAft>
              <a:buClr>
                <a:schemeClr val="dk1"/>
              </a:buClr>
              <a:buSzPts val="1300"/>
              <a:buNone/>
              <a:defRPr sz="1300"/>
            </a:lvl4pPr>
            <a:lvl5pPr marL="2286000" lvl="4" indent="-228600" algn="r" rtl="1">
              <a:lnSpc>
                <a:spcPct val="100000"/>
              </a:lnSpc>
              <a:spcBef>
                <a:spcPts val="260"/>
              </a:spcBef>
              <a:spcAft>
                <a:spcPts val="0"/>
              </a:spcAft>
              <a:buClr>
                <a:schemeClr val="dk1"/>
              </a:buClr>
              <a:buSzPts val="1300"/>
              <a:buNone/>
              <a:defRPr sz="1300"/>
            </a:lvl5pPr>
            <a:lvl6pPr marL="2743200" lvl="5" indent="-228600" algn="r" rtl="1">
              <a:lnSpc>
                <a:spcPct val="100000"/>
              </a:lnSpc>
              <a:spcBef>
                <a:spcPts val="260"/>
              </a:spcBef>
              <a:spcAft>
                <a:spcPts val="0"/>
              </a:spcAft>
              <a:buClr>
                <a:schemeClr val="dk1"/>
              </a:buClr>
              <a:buSzPts val="1300"/>
              <a:buNone/>
              <a:defRPr sz="1300"/>
            </a:lvl6pPr>
            <a:lvl7pPr marL="3200400" lvl="6" indent="-228600" algn="r" rtl="1">
              <a:lnSpc>
                <a:spcPct val="100000"/>
              </a:lnSpc>
              <a:spcBef>
                <a:spcPts val="260"/>
              </a:spcBef>
              <a:spcAft>
                <a:spcPts val="0"/>
              </a:spcAft>
              <a:buClr>
                <a:schemeClr val="dk1"/>
              </a:buClr>
              <a:buSzPts val="1300"/>
              <a:buNone/>
              <a:defRPr sz="1300"/>
            </a:lvl7pPr>
            <a:lvl8pPr marL="3657600" lvl="7" indent="-228600" algn="r" rtl="1">
              <a:lnSpc>
                <a:spcPct val="100000"/>
              </a:lnSpc>
              <a:spcBef>
                <a:spcPts val="260"/>
              </a:spcBef>
              <a:spcAft>
                <a:spcPts val="0"/>
              </a:spcAft>
              <a:buClr>
                <a:schemeClr val="dk1"/>
              </a:buClr>
              <a:buSzPts val="1300"/>
              <a:buNone/>
              <a:defRPr sz="1300"/>
            </a:lvl8pPr>
            <a:lvl9pPr marL="4114800" lvl="8" indent="-228600" algn="r" rtl="1">
              <a:lnSpc>
                <a:spcPct val="100000"/>
              </a:lnSpc>
              <a:spcBef>
                <a:spcPts val="260"/>
              </a:spcBef>
              <a:spcAft>
                <a:spcPts val="0"/>
              </a:spcAft>
              <a:buClr>
                <a:schemeClr val="dk1"/>
              </a:buClr>
              <a:buSzPts val="1300"/>
              <a:buNone/>
              <a:defRPr sz="1300"/>
            </a:lvl9pPr>
          </a:lstStyle>
          <a:p>
            <a:endParaRPr/>
          </a:p>
        </p:txBody>
      </p:sp>
      <p:sp>
        <p:nvSpPr>
          <p:cNvPr id="58" name="Google Shape;58;p10"/>
          <p:cNvSpPr txBox="1">
            <a:spLocks noGrp="1"/>
          </p:cNvSpPr>
          <p:nvPr>
            <p:ph type="dt" idx="10"/>
          </p:nvPr>
        </p:nvSpPr>
        <p:spPr>
          <a:xfrm>
            <a:off x="6880860" y="11865188"/>
            <a:ext cx="2240280" cy="681566"/>
          </a:xfrm>
          <a:prstGeom prst="rect">
            <a:avLst/>
          </a:prstGeom>
          <a:noFill/>
          <a:ln>
            <a:noFill/>
          </a:ln>
        </p:spPr>
        <p:txBody>
          <a:bodyPr spcFirstLastPara="1" wrap="square" lIns="128000" tIns="64000" rIns="128000" bIns="64000" anchor="ctr" anchorCtr="0">
            <a:noAutofit/>
          </a:bodyPr>
          <a:lstStyle>
            <a:lvl1pPr lvl="0" algn="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59" name="Google Shape;59;p10"/>
          <p:cNvSpPr txBox="1">
            <a:spLocks noGrp="1"/>
          </p:cNvSpPr>
          <p:nvPr>
            <p:ph type="ftr" idx="11"/>
          </p:nvPr>
        </p:nvSpPr>
        <p:spPr>
          <a:xfrm>
            <a:off x="3280410" y="11865188"/>
            <a:ext cx="3040380" cy="681566"/>
          </a:xfrm>
          <a:prstGeom prst="rect">
            <a:avLst/>
          </a:prstGeom>
          <a:noFill/>
          <a:ln>
            <a:noFill/>
          </a:ln>
        </p:spPr>
        <p:txBody>
          <a:bodyPr spcFirstLastPara="1" wrap="square" lIns="128000" tIns="64000" rIns="128000" bIns="64000" anchor="ctr" anchorCtr="0">
            <a:noAutofit/>
          </a:bodyPr>
          <a:lstStyle>
            <a:lvl1pPr lvl="0" algn="ct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60" name="Google Shape;60;p10"/>
          <p:cNvSpPr txBox="1">
            <a:spLocks noGrp="1"/>
          </p:cNvSpPr>
          <p:nvPr>
            <p:ph type="sldNum" idx="12"/>
          </p:nvPr>
        </p:nvSpPr>
        <p:spPr>
          <a:xfrm>
            <a:off x="480060" y="11865188"/>
            <a:ext cx="2240280" cy="681566"/>
          </a:xfrm>
          <a:prstGeom prst="rect">
            <a:avLst/>
          </a:prstGeom>
          <a:noFill/>
          <a:ln>
            <a:noFill/>
          </a:ln>
        </p:spPr>
        <p:txBody>
          <a:bodyPr spcFirstLastPara="1" wrap="square" lIns="128000" tIns="64000" rIns="128000" bIns="64000" anchor="ctr" anchorCtr="0">
            <a:noAutofit/>
          </a:bodyPr>
          <a:lstStyle>
            <a:lvl1pPr marL="0" marR="0" lvl="0"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1pPr>
            <a:lvl2pPr marL="0" marR="0" lvl="1"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2pPr>
            <a:lvl3pPr marL="0" marR="0" lvl="2"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3pPr>
            <a:lvl4pPr marL="0" marR="0" lvl="3"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4pPr>
            <a:lvl5pPr marL="0" marR="0" lvl="4"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5pPr>
            <a:lvl6pPr marL="0" marR="0" lvl="5"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6pPr>
            <a:lvl7pPr marL="0" marR="0" lvl="6"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7pPr>
            <a:lvl8pPr marL="0" marR="0" lvl="7"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8pPr>
            <a:lvl9pPr marL="0" marR="0" lvl="8"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9pPr>
          </a:lstStyle>
          <a:p>
            <a:pPr marL="0" lvl="0" indent="0" algn="l" rtl="1">
              <a:spcBef>
                <a:spcPts val="0"/>
              </a:spcBef>
              <a:spcAft>
                <a:spcPts val="0"/>
              </a:spcAft>
              <a:buNone/>
            </a:pPr>
            <a:fld id="{00000000-1234-1234-1234-123412341234}" type="slidenum">
              <a:rPr lang="ar-SA"/>
              <a:pPr marL="0" lvl="0" indent="0" algn="l" rtl="1">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1"/>
          <p:cNvSpPr txBox="1">
            <a:spLocks noGrp="1"/>
          </p:cNvSpPr>
          <p:nvPr>
            <p:ph type="title"/>
          </p:nvPr>
        </p:nvSpPr>
        <p:spPr>
          <a:xfrm>
            <a:off x="1881902" y="8961121"/>
            <a:ext cx="5760720" cy="1057911"/>
          </a:xfrm>
          <a:prstGeom prst="rect">
            <a:avLst/>
          </a:prstGeom>
          <a:noFill/>
          <a:ln>
            <a:noFill/>
          </a:ln>
        </p:spPr>
        <p:txBody>
          <a:bodyPr spcFirstLastPara="1" wrap="square" lIns="128000" tIns="64000" rIns="128000" bIns="64000" anchor="b" anchorCtr="0">
            <a:normAutofit/>
          </a:bodyPr>
          <a:lstStyle>
            <a:lvl1pPr lvl="0" algn="r" rtl="1">
              <a:lnSpc>
                <a:spcPct val="100000"/>
              </a:lnSpc>
              <a:spcBef>
                <a:spcPts val="0"/>
              </a:spcBef>
              <a:spcAft>
                <a:spcPts val="0"/>
              </a:spcAft>
              <a:buClr>
                <a:schemeClr val="dk1"/>
              </a:buClr>
              <a:buSzPts val="2800"/>
              <a:buFont typeface="Calibri"/>
              <a:buNone/>
              <a:defRPr sz="28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1"/>
          <p:cNvSpPr>
            <a:spLocks noGrp="1"/>
          </p:cNvSpPr>
          <p:nvPr>
            <p:ph type="pic" idx="2"/>
          </p:nvPr>
        </p:nvSpPr>
        <p:spPr>
          <a:xfrm>
            <a:off x="1881902" y="1143846"/>
            <a:ext cx="5760720" cy="7680960"/>
          </a:xfrm>
          <a:prstGeom prst="rect">
            <a:avLst/>
          </a:prstGeom>
          <a:noFill/>
          <a:ln>
            <a:noFill/>
          </a:ln>
        </p:spPr>
      </p:sp>
      <p:sp>
        <p:nvSpPr>
          <p:cNvPr id="64" name="Google Shape;64;p11"/>
          <p:cNvSpPr txBox="1">
            <a:spLocks noGrp="1"/>
          </p:cNvSpPr>
          <p:nvPr>
            <p:ph type="body" idx="1"/>
          </p:nvPr>
        </p:nvSpPr>
        <p:spPr>
          <a:xfrm>
            <a:off x="1881902" y="10019032"/>
            <a:ext cx="5760720" cy="1502409"/>
          </a:xfrm>
          <a:prstGeom prst="rect">
            <a:avLst/>
          </a:prstGeom>
          <a:noFill/>
          <a:ln>
            <a:noFill/>
          </a:ln>
        </p:spPr>
        <p:txBody>
          <a:bodyPr spcFirstLastPara="1" wrap="square" lIns="128000" tIns="64000" rIns="128000" bIns="64000" anchor="t" anchorCtr="0">
            <a:normAutofit/>
          </a:bodyPr>
          <a:lstStyle>
            <a:lvl1pPr marL="457200" lvl="0" indent="-228600" algn="r" rtl="1">
              <a:lnSpc>
                <a:spcPct val="100000"/>
              </a:lnSpc>
              <a:spcBef>
                <a:spcPts val="400"/>
              </a:spcBef>
              <a:spcAft>
                <a:spcPts val="0"/>
              </a:spcAft>
              <a:buClr>
                <a:schemeClr val="dk1"/>
              </a:buClr>
              <a:buSzPts val="2000"/>
              <a:buNone/>
              <a:defRPr sz="2000"/>
            </a:lvl1pPr>
            <a:lvl2pPr marL="914400" lvl="1" indent="-228600" algn="r" rtl="1">
              <a:lnSpc>
                <a:spcPct val="100000"/>
              </a:lnSpc>
              <a:spcBef>
                <a:spcPts val="340"/>
              </a:spcBef>
              <a:spcAft>
                <a:spcPts val="0"/>
              </a:spcAft>
              <a:buClr>
                <a:schemeClr val="dk1"/>
              </a:buClr>
              <a:buSzPts val="1700"/>
              <a:buNone/>
              <a:defRPr sz="1700"/>
            </a:lvl2pPr>
            <a:lvl3pPr marL="1371600" lvl="2" indent="-228600" algn="r" rtl="1">
              <a:lnSpc>
                <a:spcPct val="100000"/>
              </a:lnSpc>
              <a:spcBef>
                <a:spcPts val="280"/>
              </a:spcBef>
              <a:spcAft>
                <a:spcPts val="0"/>
              </a:spcAft>
              <a:buClr>
                <a:schemeClr val="dk1"/>
              </a:buClr>
              <a:buSzPts val="1400"/>
              <a:buNone/>
              <a:defRPr sz="1400"/>
            </a:lvl3pPr>
            <a:lvl4pPr marL="1828800" lvl="3" indent="-228600" algn="r" rtl="1">
              <a:lnSpc>
                <a:spcPct val="100000"/>
              </a:lnSpc>
              <a:spcBef>
                <a:spcPts val="260"/>
              </a:spcBef>
              <a:spcAft>
                <a:spcPts val="0"/>
              </a:spcAft>
              <a:buClr>
                <a:schemeClr val="dk1"/>
              </a:buClr>
              <a:buSzPts val="1300"/>
              <a:buNone/>
              <a:defRPr sz="1300"/>
            </a:lvl4pPr>
            <a:lvl5pPr marL="2286000" lvl="4" indent="-228600" algn="r" rtl="1">
              <a:lnSpc>
                <a:spcPct val="100000"/>
              </a:lnSpc>
              <a:spcBef>
                <a:spcPts val="260"/>
              </a:spcBef>
              <a:spcAft>
                <a:spcPts val="0"/>
              </a:spcAft>
              <a:buClr>
                <a:schemeClr val="dk1"/>
              </a:buClr>
              <a:buSzPts val="1300"/>
              <a:buNone/>
              <a:defRPr sz="1300"/>
            </a:lvl5pPr>
            <a:lvl6pPr marL="2743200" lvl="5" indent="-228600" algn="r" rtl="1">
              <a:lnSpc>
                <a:spcPct val="100000"/>
              </a:lnSpc>
              <a:spcBef>
                <a:spcPts val="260"/>
              </a:spcBef>
              <a:spcAft>
                <a:spcPts val="0"/>
              </a:spcAft>
              <a:buClr>
                <a:schemeClr val="dk1"/>
              </a:buClr>
              <a:buSzPts val="1300"/>
              <a:buNone/>
              <a:defRPr sz="1300"/>
            </a:lvl6pPr>
            <a:lvl7pPr marL="3200400" lvl="6" indent="-228600" algn="r" rtl="1">
              <a:lnSpc>
                <a:spcPct val="100000"/>
              </a:lnSpc>
              <a:spcBef>
                <a:spcPts val="260"/>
              </a:spcBef>
              <a:spcAft>
                <a:spcPts val="0"/>
              </a:spcAft>
              <a:buClr>
                <a:schemeClr val="dk1"/>
              </a:buClr>
              <a:buSzPts val="1300"/>
              <a:buNone/>
              <a:defRPr sz="1300"/>
            </a:lvl7pPr>
            <a:lvl8pPr marL="3657600" lvl="7" indent="-228600" algn="r" rtl="1">
              <a:lnSpc>
                <a:spcPct val="100000"/>
              </a:lnSpc>
              <a:spcBef>
                <a:spcPts val="260"/>
              </a:spcBef>
              <a:spcAft>
                <a:spcPts val="0"/>
              </a:spcAft>
              <a:buClr>
                <a:schemeClr val="dk1"/>
              </a:buClr>
              <a:buSzPts val="1300"/>
              <a:buNone/>
              <a:defRPr sz="1300"/>
            </a:lvl8pPr>
            <a:lvl9pPr marL="4114800" lvl="8" indent="-228600" algn="r" rtl="1">
              <a:lnSpc>
                <a:spcPct val="100000"/>
              </a:lnSpc>
              <a:spcBef>
                <a:spcPts val="260"/>
              </a:spcBef>
              <a:spcAft>
                <a:spcPts val="0"/>
              </a:spcAft>
              <a:buClr>
                <a:schemeClr val="dk1"/>
              </a:buClr>
              <a:buSzPts val="1300"/>
              <a:buNone/>
              <a:defRPr sz="1300"/>
            </a:lvl9pPr>
          </a:lstStyle>
          <a:p>
            <a:endParaRPr/>
          </a:p>
        </p:txBody>
      </p:sp>
      <p:sp>
        <p:nvSpPr>
          <p:cNvPr id="65" name="Google Shape;65;p11"/>
          <p:cNvSpPr txBox="1">
            <a:spLocks noGrp="1"/>
          </p:cNvSpPr>
          <p:nvPr>
            <p:ph type="dt" idx="10"/>
          </p:nvPr>
        </p:nvSpPr>
        <p:spPr>
          <a:xfrm>
            <a:off x="6880860" y="11865188"/>
            <a:ext cx="2240280" cy="681566"/>
          </a:xfrm>
          <a:prstGeom prst="rect">
            <a:avLst/>
          </a:prstGeom>
          <a:noFill/>
          <a:ln>
            <a:noFill/>
          </a:ln>
        </p:spPr>
        <p:txBody>
          <a:bodyPr spcFirstLastPara="1" wrap="square" lIns="128000" tIns="64000" rIns="128000" bIns="64000" anchor="ctr" anchorCtr="0">
            <a:noAutofit/>
          </a:bodyPr>
          <a:lstStyle>
            <a:lvl1pPr lvl="0" algn="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66" name="Google Shape;66;p11"/>
          <p:cNvSpPr txBox="1">
            <a:spLocks noGrp="1"/>
          </p:cNvSpPr>
          <p:nvPr>
            <p:ph type="ftr" idx="11"/>
          </p:nvPr>
        </p:nvSpPr>
        <p:spPr>
          <a:xfrm>
            <a:off x="3280410" y="11865188"/>
            <a:ext cx="3040380" cy="681566"/>
          </a:xfrm>
          <a:prstGeom prst="rect">
            <a:avLst/>
          </a:prstGeom>
          <a:noFill/>
          <a:ln>
            <a:noFill/>
          </a:ln>
        </p:spPr>
        <p:txBody>
          <a:bodyPr spcFirstLastPara="1" wrap="square" lIns="128000" tIns="64000" rIns="128000" bIns="64000" anchor="ctr" anchorCtr="0">
            <a:noAutofit/>
          </a:bodyPr>
          <a:lstStyle>
            <a:lvl1pPr lvl="0" algn="ct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67" name="Google Shape;67;p11"/>
          <p:cNvSpPr txBox="1">
            <a:spLocks noGrp="1"/>
          </p:cNvSpPr>
          <p:nvPr>
            <p:ph type="sldNum" idx="12"/>
          </p:nvPr>
        </p:nvSpPr>
        <p:spPr>
          <a:xfrm>
            <a:off x="480060" y="11865188"/>
            <a:ext cx="2240280" cy="681566"/>
          </a:xfrm>
          <a:prstGeom prst="rect">
            <a:avLst/>
          </a:prstGeom>
          <a:noFill/>
          <a:ln>
            <a:noFill/>
          </a:ln>
        </p:spPr>
        <p:txBody>
          <a:bodyPr spcFirstLastPara="1" wrap="square" lIns="128000" tIns="64000" rIns="128000" bIns="64000" anchor="ctr" anchorCtr="0">
            <a:noAutofit/>
          </a:bodyPr>
          <a:lstStyle>
            <a:lvl1pPr marL="0" marR="0" lvl="0"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1pPr>
            <a:lvl2pPr marL="0" marR="0" lvl="1"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2pPr>
            <a:lvl3pPr marL="0" marR="0" lvl="2"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3pPr>
            <a:lvl4pPr marL="0" marR="0" lvl="3"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4pPr>
            <a:lvl5pPr marL="0" marR="0" lvl="4"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5pPr>
            <a:lvl6pPr marL="0" marR="0" lvl="5"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6pPr>
            <a:lvl7pPr marL="0" marR="0" lvl="6"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7pPr>
            <a:lvl8pPr marL="0" marR="0" lvl="7"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8pPr>
            <a:lvl9pPr marL="0" marR="0" lvl="8"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9pPr>
          </a:lstStyle>
          <a:p>
            <a:pPr marL="0" lvl="0" indent="0" algn="l" rtl="1">
              <a:spcBef>
                <a:spcPts val="0"/>
              </a:spcBef>
              <a:spcAft>
                <a:spcPts val="0"/>
              </a:spcAft>
              <a:buNone/>
            </a:pPr>
            <a:fld id="{00000000-1234-1234-1234-123412341234}" type="slidenum">
              <a:rPr lang="ar-SA"/>
              <a:pPr marL="0" lvl="0" indent="0" algn="l" rtl="1">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480060" y="512658"/>
            <a:ext cx="8641080" cy="2133600"/>
          </a:xfrm>
          <a:prstGeom prst="rect">
            <a:avLst/>
          </a:prstGeom>
          <a:noFill/>
          <a:ln>
            <a:noFill/>
          </a:ln>
        </p:spPr>
        <p:txBody>
          <a:bodyPr spcFirstLastPara="1" wrap="square" lIns="128000" tIns="64000" rIns="128000" bIns="64000" anchor="ctr" anchorCtr="0">
            <a:normAutofit/>
          </a:bodyPr>
          <a:lstStyle>
            <a:lvl1pPr marR="0" lvl="0" algn="ctr" rtl="1">
              <a:lnSpc>
                <a:spcPct val="100000"/>
              </a:lnSpc>
              <a:spcBef>
                <a:spcPts val="0"/>
              </a:spcBef>
              <a:spcAft>
                <a:spcPts val="0"/>
              </a:spcAft>
              <a:buClr>
                <a:schemeClr val="dk1"/>
              </a:buClr>
              <a:buSzPts val="6200"/>
              <a:buFont typeface="Calibri"/>
              <a:buNone/>
              <a:defRPr sz="6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2"/>
          <p:cNvSpPr txBox="1">
            <a:spLocks noGrp="1"/>
          </p:cNvSpPr>
          <p:nvPr>
            <p:ph type="body" idx="1"/>
          </p:nvPr>
        </p:nvSpPr>
        <p:spPr>
          <a:xfrm>
            <a:off x="480060" y="2987042"/>
            <a:ext cx="8641080" cy="8448464"/>
          </a:xfrm>
          <a:prstGeom prst="rect">
            <a:avLst/>
          </a:prstGeom>
          <a:noFill/>
          <a:ln>
            <a:noFill/>
          </a:ln>
        </p:spPr>
        <p:txBody>
          <a:bodyPr spcFirstLastPara="1" wrap="square" lIns="128000" tIns="64000" rIns="128000" bIns="64000" anchor="t" anchorCtr="0">
            <a:normAutofit/>
          </a:bodyPr>
          <a:lstStyle>
            <a:lvl1pPr marL="457200" marR="0" lvl="0" indent="-514350" algn="r" rtl="1">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Calibri"/>
                <a:ea typeface="Calibri"/>
                <a:cs typeface="Calibri"/>
                <a:sym typeface="Calibri"/>
              </a:defRPr>
            </a:lvl1pPr>
            <a:lvl2pPr marL="914400" marR="0" lvl="1" indent="-476250" algn="r" rtl="1">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Calibri"/>
                <a:ea typeface="Calibri"/>
                <a:cs typeface="Calibri"/>
                <a:sym typeface="Calibri"/>
              </a:defRPr>
            </a:lvl2pPr>
            <a:lvl3pPr marL="1371600" marR="0" lvl="2" indent="-444500" algn="r" rtl="1">
              <a:lnSpc>
                <a:spcPct val="100000"/>
              </a:lnSpc>
              <a:spcBef>
                <a:spcPts val="680"/>
              </a:spcBef>
              <a:spcAft>
                <a:spcPts val="0"/>
              </a:spcAft>
              <a:buClr>
                <a:schemeClr val="dk1"/>
              </a:buClr>
              <a:buSzPts val="3400"/>
              <a:buFont typeface="Arial"/>
              <a:buChar char="•"/>
              <a:defRPr sz="3400" b="0" i="0" u="none" strike="noStrike" cap="none">
                <a:solidFill>
                  <a:schemeClr val="dk1"/>
                </a:solidFill>
                <a:latin typeface="Calibri"/>
                <a:ea typeface="Calibri"/>
                <a:cs typeface="Calibri"/>
                <a:sym typeface="Calibri"/>
              </a:defRPr>
            </a:lvl3pPr>
            <a:lvl4pPr marL="1828800" marR="0" lvl="3" indent="-406400" algn="r" rtl="1">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4pPr>
            <a:lvl5pPr marL="2286000" marR="0" lvl="4" indent="-406400" algn="r" rtl="1">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5pPr>
            <a:lvl6pPr marL="2743200" marR="0" lvl="5" indent="-406400" algn="r" rtl="1">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6pPr>
            <a:lvl7pPr marL="3200400" marR="0" lvl="6" indent="-406400" algn="r" rtl="1">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7pPr>
            <a:lvl8pPr marL="3657600" marR="0" lvl="7" indent="-406400" algn="r" rtl="1">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8pPr>
            <a:lvl9pPr marL="4114800" marR="0" lvl="8" indent="-406400" algn="r" rtl="1">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9pPr>
          </a:lstStyle>
          <a:p>
            <a:endParaRPr/>
          </a:p>
        </p:txBody>
      </p:sp>
      <p:sp>
        <p:nvSpPr>
          <p:cNvPr id="8" name="Google Shape;8;p2"/>
          <p:cNvSpPr txBox="1">
            <a:spLocks noGrp="1"/>
          </p:cNvSpPr>
          <p:nvPr>
            <p:ph type="dt" idx="10"/>
          </p:nvPr>
        </p:nvSpPr>
        <p:spPr>
          <a:xfrm>
            <a:off x="6880860" y="11865188"/>
            <a:ext cx="2240280" cy="681566"/>
          </a:xfrm>
          <a:prstGeom prst="rect">
            <a:avLst/>
          </a:prstGeom>
          <a:noFill/>
          <a:ln>
            <a:noFill/>
          </a:ln>
        </p:spPr>
        <p:txBody>
          <a:bodyPr spcFirstLastPara="1" wrap="square" lIns="128000" tIns="64000" rIns="128000" bIns="64000" anchor="ctr" anchorCtr="0">
            <a:noAutofit/>
          </a:bodyPr>
          <a:lstStyle>
            <a:lvl1pPr marR="0" lvl="0" algn="r" rtl="1">
              <a:lnSpc>
                <a:spcPct val="100000"/>
              </a:lnSpc>
              <a:spcBef>
                <a:spcPts val="0"/>
              </a:spcBef>
              <a:spcAft>
                <a:spcPts val="0"/>
              </a:spcAft>
              <a:buClr>
                <a:srgbClr val="000000"/>
              </a:buClr>
              <a:buSzPts val="1400"/>
              <a:buFont typeface="Arial"/>
              <a:buNone/>
              <a:defRPr sz="1700" b="0" i="0" u="none" strike="noStrike" cap="none">
                <a:solidFill>
                  <a:srgbClr val="888888"/>
                </a:solidFill>
                <a:latin typeface="Calibri"/>
                <a:ea typeface="Calibri"/>
                <a:cs typeface="Calibri"/>
                <a:sym typeface="Calibri"/>
              </a:defRPr>
            </a:lvl1pPr>
            <a:lvl2pPr marR="0" lvl="1" algn="r" rtl="1">
              <a:lnSpc>
                <a:spcPct val="100000"/>
              </a:lnSpc>
              <a:spcBef>
                <a:spcPts val="0"/>
              </a:spcBef>
              <a:spcAft>
                <a:spcPts val="0"/>
              </a:spcAft>
              <a:buClr>
                <a:srgbClr val="000000"/>
              </a:buClr>
              <a:buSzPts val="1400"/>
              <a:buFont typeface="Arial"/>
              <a:buNone/>
              <a:defRPr sz="2500" b="0" i="0" u="none" strike="noStrike" cap="none">
                <a:solidFill>
                  <a:schemeClr val="dk1"/>
                </a:solidFill>
                <a:latin typeface="Calibri"/>
                <a:ea typeface="Calibri"/>
                <a:cs typeface="Calibri"/>
                <a:sym typeface="Calibri"/>
              </a:defRPr>
            </a:lvl2pPr>
            <a:lvl3pPr marR="0" lvl="2" algn="r" rtl="1">
              <a:lnSpc>
                <a:spcPct val="100000"/>
              </a:lnSpc>
              <a:spcBef>
                <a:spcPts val="0"/>
              </a:spcBef>
              <a:spcAft>
                <a:spcPts val="0"/>
              </a:spcAft>
              <a:buClr>
                <a:srgbClr val="000000"/>
              </a:buClr>
              <a:buSzPts val="1400"/>
              <a:buFont typeface="Arial"/>
              <a:buNone/>
              <a:defRPr sz="2500" b="0" i="0" u="none" strike="noStrike" cap="none">
                <a:solidFill>
                  <a:schemeClr val="dk1"/>
                </a:solidFill>
                <a:latin typeface="Calibri"/>
                <a:ea typeface="Calibri"/>
                <a:cs typeface="Calibri"/>
                <a:sym typeface="Calibri"/>
              </a:defRPr>
            </a:lvl3pPr>
            <a:lvl4pPr marR="0" lvl="3" algn="r" rtl="1">
              <a:lnSpc>
                <a:spcPct val="100000"/>
              </a:lnSpc>
              <a:spcBef>
                <a:spcPts val="0"/>
              </a:spcBef>
              <a:spcAft>
                <a:spcPts val="0"/>
              </a:spcAft>
              <a:buClr>
                <a:srgbClr val="000000"/>
              </a:buClr>
              <a:buSzPts val="1400"/>
              <a:buFont typeface="Arial"/>
              <a:buNone/>
              <a:defRPr sz="2500" b="0" i="0" u="none" strike="noStrike" cap="none">
                <a:solidFill>
                  <a:schemeClr val="dk1"/>
                </a:solidFill>
                <a:latin typeface="Calibri"/>
                <a:ea typeface="Calibri"/>
                <a:cs typeface="Calibri"/>
                <a:sym typeface="Calibri"/>
              </a:defRPr>
            </a:lvl4pPr>
            <a:lvl5pPr marR="0" lvl="4" algn="r" rtl="1">
              <a:lnSpc>
                <a:spcPct val="100000"/>
              </a:lnSpc>
              <a:spcBef>
                <a:spcPts val="0"/>
              </a:spcBef>
              <a:spcAft>
                <a:spcPts val="0"/>
              </a:spcAft>
              <a:buClr>
                <a:srgbClr val="000000"/>
              </a:buClr>
              <a:buSzPts val="1400"/>
              <a:buFont typeface="Arial"/>
              <a:buNone/>
              <a:defRPr sz="2500" b="0" i="0" u="none" strike="noStrike" cap="none">
                <a:solidFill>
                  <a:schemeClr val="dk1"/>
                </a:solidFill>
                <a:latin typeface="Calibri"/>
                <a:ea typeface="Calibri"/>
                <a:cs typeface="Calibri"/>
                <a:sym typeface="Calibri"/>
              </a:defRPr>
            </a:lvl5pPr>
            <a:lvl6pPr marR="0" lvl="5" algn="r" rtl="1">
              <a:lnSpc>
                <a:spcPct val="100000"/>
              </a:lnSpc>
              <a:spcBef>
                <a:spcPts val="0"/>
              </a:spcBef>
              <a:spcAft>
                <a:spcPts val="0"/>
              </a:spcAft>
              <a:buClr>
                <a:srgbClr val="000000"/>
              </a:buClr>
              <a:buSzPts val="1400"/>
              <a:buFont typeface="Arial"/>
              <a:buNone/>
              <a:defRPr sz="2500" b="0" i="0" u="none" strike="noStrike" cap="none">
                <a:solidFill>
                  <a:schemeClr val="dk1"/>
                </a:solidFill>
                <a:latin typeface="Calibri"/>
                <a:ea typeface="Calibri"/>
                <a:cs typeface="Calibri"/>
                <a:sym typeface="Calibri"/>
              </a:defRPr>
            </a:lvl6pPr>
            <a:lvl7pPr marR="0" lvl="6" algn="r" rtl="1">
              <a:lnSpc>
                <a:spcPct val="100000"/>
              </a:lnSpc>
              <a:spcBef>
                <a:spcPts val="0"/>
              </a:spcBef>
              <a:spcAft>
                <a:spcPts val="0"/>
              </a:spcAft>
              <a:buClr>
                <a:srgbClr val="000000"/>
              </a:buClr>
              <a:buSzPts val="1400"/>
              <a:buFont typeface="Arial"/>
              <a:buNone/>
              <a:defRPr sz="2500" b="0" i="0" u="none" strike="noStrike" cap="none">
                <a:solidFill>
                  <a:schemeClr val="dk1"/>
                </a:solidFill>
                <a:latin typeface="Calibri"/>
                <a:ea typeface="Calibri"/>
                <a:cs typeface="Calibri"/>
                <a:sym typeface="Calibri"/>
              </a:defRPr>
            </a:lvl7pPr>
            <a:lvl8pPr marR="0" lvl="7" algn="r" rtl="1">
              <a:lnSpc>
                <a:spcPct val="100000"/>
              </a:lnSpc>
              <a:spcBef>
                <a:spcPts val="0"/>
              </a:spcBef>
              <a:spcAft>
                <a:spcPts val="0"/>
              </a:spcAft>
              <a:buClr>
                <a:srgbClr val="000000"/>
              </a:buClr>
              <a:buSzPts val="1400"/>
              <a:buFont typeface="Arial"/>
              <a:buNone/>
              <a:defRPr sz="2500" b="0" i="0" u="none" strike="noStrike" cap="none">
                <a:solidFill>
                  <a:schemeClr val="dk1"/>
                </a:solidFill>
                <a:latin typeface="Calibri"/>
                <a:ea typeface="Calibri"/>
                <a:cs typeface="Calibri"/>
                <a:sym typeface="Calibri"/>
              </a:defRPr>
            </a:lvl8pPr>
            <a:lvl9pPr marR="0" lvl="8" algn="r" rtl="1">
              <a:lnSpc>
                <a:spcPct val="100000"/>
              </a:lnSpc>
              <a:spcBef>
                <a:spcPts val="0"/>
              </a:spcBef>
              <a:spcAft>
                <a:spcPts val="0"/>
              </a:spcAft>
              <a:buClr>
                <a:srgbClr val="000000"/>
              </a:buClr>
              <a:buSzPts val="1400"/>
              <a:buFont typeface="Arial"/>
              <a:buNone/>
              <a:defRPr sz="2500" b="0" i="0" u="none" strike="noStrike" cap="none">
                <a:solidFill>
                  <a:schemeClr val="dk1"/>
                </a:solidFill>
                <a:latin typeface="Calibri"/>
                <a:ea typeface="Calibri"/>
                <a:cs typeface="Calibri"/>
                <a:sym typeface="Calibri"/>
              </a:defRPr>
            </a:lvl9pPr>
          </a:lstStyle>
          <a:p>
            <a:endParaRPr/>
          </a:p>
        </p:txBody>
      </p:sp>
      <p:sp>
        <p:nvSpPr>
          <p:cNvPr id="9" name="Google Shape;9;p2"/>
          <p:cNvSpPr txBox="1">
            <a:spLocks noGrp="1"/>
          </p:cNvSpPr>
          <p:nvPr>
            <p:ph type="ftr" idx="11"/>
          </p:nvPr>
        </p:nvSpPr>
        <p:spPr>
          <a:xfrm>
            <a:off x="3280410" y="11865188"/>
            <a:ext cx="3040380" cy="681566"/>
          </a:xfrm>
          <a:prstGeom prst="rect">
            <a:avLst/>
          </a:prstGeom>
          <a:noFill/>
          <a:ln>
            <a:noFill/>
          </a:ln>
        </p:spPr>
        <p:txBody>
          <a:bodyPr spcFirstLastPara="1" wrap="square" lIns="128000" tIns="64000" rIns="128000" bIns="64000" anchor="ctr" anchorCtr="0">
            <a:noAutofit/>
          </a:bodyPr>
          <a:lstStyle>
            <a:lvl1pPr marR="0" lvl="0" algn="ctr" rtl="1">
              <a:lnSpc>
                <a:spcPct val="100000"/>
              </a:lnSpc>
              <a:spcBef>
                <a:spcPts val="0"/>
              </a:spcBef>
              <a:spcAft>
                <a:spcPts val="0"/>
              </a:spcAft>
              <a:buClr>
                <a:srgbClr val="000000"/>
              </a:buClr>
              <a:buSzPts val="1400"/>
              <a:buFont typeface="Arial"/>
              <a:buNone/>
              <a:defRPr sz="1700" b="0" i="0" u="none" strike="noStrike" cap="none">
                <a:solidFill>
                  <a:srgbClr val="888888"/>
                </a:solidFill>
                <a:latin typeface="Calibri"/>
                <a:ea typeface="Calibri"/>
                <a:cs typeface="Calibri"/>
                <a:sym typeface="Calibri"/>
              </a:defRPr>
            </a:lvl1pPr>
            <a:lvl2pPr marR="0" lvl="1" algn="r" rtl="1">
              <a:lnSpc>
                <a:spcPct val="100000"/>
              </a:lnSpc>
              <a:spcBef>
                <a:spcPts val="0"/>
              </a:spcBef>
              <a:spcAft>
                <a:spcPts val="0"/>
              </a:spcAft>
              <a:buClr>
                <a:srgbClr val="000000"/>
              </a:buClr>
              <a:buSzPts val="1400"/>
              <a:buFont typeface="Arial"/>
              <a:buNone/>
              <a:defRPr sz="2500" b="0" i="0" u="none" strike="noStrike" cap="none">
                <a:solidFill>
                  <a:schemeClr val="dk1"/>
                </a:solidFill>
                <a:latin typeface="Calibri"/>
                <a:ea typeface="Calibri"/>
                <a:cs typeface="Calibri"/>
                <a:sym typeface="Calibri"/>
              </a:defRPr>
            </a:lvl2pPr>
            <a:lvl3pPr marR="0" lvl="2" algn="r" rtl="1">
              <a:lnSpc>
                <a:spcPct val="100000"/>
              </a:lnSpc>
              <a:spcBef>
                <a:spcPts val="0"/>
              </a:spcBef>
              <a:spcAft>
                <a:spcPts val="0"/>
              </a:spcAft>
              <a:buClr>
                <a:srgbClr val="000000"/>
              </a:buClr>
              <a:buSzPts val="1400"/>
              <a:buFont typeface="Arial"/>
              <a:buNone/>
              <a:defRPr sz="2500" b="0" i="0" u="none" strike="noStrike" cap="none">
                <a:solidFill>
                  <a:schemeClr val="dk1"/>
                </a:solidFill>
                <a:latin typeface="Calibri"/>
                <a:ea typeface="Calibri"/>
                <a:cs typeface="Calibri"/>
                <a:sym typeface="Calibri"/>
              </a:defRPr>
            </a:lvl3pPr>
            <a:lvl4pPr marR="0" lvl="3" algn="r" rtl="1">
              <a:lnSpc>
                <a:spcPct val="100000"/>
              </a:lnSpc>
              <a:spcBef>
                <a:spcPts val="0"/>
              </a:spcBef>
              <a:spcAft>
                <a:spcPts val="0"/>
              </a:spcAft>
              <a:buClr>
                <a:srgbClr val="000000"/>
              </a:buClr>
              <a:buSzPts val="1400"/>
              <a:buFont typeface="Arial"/>
              <a:buNone/>
              <a:defRPr sz="2500" b="0" i="0" u="none" strike="noStrike" cap="none">
                <a:solidFill>
                  <a:schemeClr val="dk1"/>
                </a:solidFill>
                <a:latin typeface="Calibri"/>
                <a:ea typeface="Calibri"/>
                <a:cs typeface="Calibri"/>
                <a:sym typeface="Calibri"/>
              </a:defRPr>
            </a:lvl4pPr>
            <a:lvl5pPr marR="0" lvl="4" algn="r" rtl="1">
              <a:lnSpc>
                <a:spcPct val="100000"/>
              </a:lnSpc>
              <a:spcBef>
                <a:spcPts val="0"/>
              </a:spcBef>
              <a:spcAft>
                <a:spcPts val="0"/>
              </a:spcAft>
              <a:buClr>
                <a:srgbClr val="000000"/>
              </a:buClr>
              <a:buSzPts val="1400"/>
              <a:buFont typeface="Arial"/>
              <a:buNone/>
              <a:defRPr sz="2500" b="0" i="0" u="none" strike="noStrike" cap="none">
                <a:solidFill>
                  <a:schemeClr val="dk1"/>
                </a:solidFill>
                <a:latin typeface="Calibri"/>
                <a:ea typeface="Calibri"/>
                <a:cs typeface="Calibri"/>
                <a:sym typeface="Calibri"/>
              </a:defRPr>
            </a:lvl5pPr>
            <a:lvl6pPr marR="0" lvl="5" algn="r" rtl="1">
              <a:lnSpc>
                <a:spcPct val="100000"/>
              </a:lnSpc>
              <a:spcBef>
                <a:spcPts val="0"/>
              </a:spcBef>
              <a:spcAft>
                <a:spcPts val="0"/>
              </a:spcAft>
              <a:buClr>
                <a:srgbClr val="000000"/>
              </a:buClr>
              <a:buSzPts val="1400"/>
              <a:buFont typeface="Arial"/>
              <a:buNone/>
              <a:defRPr sz="2500" b="0" i="0" u="none" strike="noStrike" cap="none">
                <a:solidFill>
                  <a:schemeClr val="dk1"/>
                </a:solidFill>
                <a:latin typeface="Calibri"/>
                <a:ea typeface="Calibri"/>
                <a:cs typeface="Calibri"/>
                <a:sym typeface="Calibri"/>
              </a:defRPr>
            </a:lvl6pPr>
            <a:lvl7pPr marR="0" lvl="6" algn="r" rtl="1">
              <a:lnSpc>
                <a:spcPct val="100000"/>
              </a:lnSpc>
              <a:spcBef>
                <a:spcPts val="0"/>
              </a:spcBef>
              <a:spcAft>
                <a:spcPts val="0"/>
              </a:spcAft>
              <a:buClr>
                <a:srgbClr val="000000"/>
              </a:buClr>
              <a:buSzPts val="1400"/>
              <a:buFont typeface="Arial"/>
              <a:buNone/>
              <a:defRPr sz="2500" b="0" i="0" u="none" strike="noStrike" cap="none">
                <a:solidFill>
                  <a:schemeClr val="dk1"/>
                </a:solidFill>
                <a:latin typeface="Calibri"/>
                <a:ea typeface="Calibri"/>
                <a:cs typeface="Calibri"/>
                <a:sym typeface="Calibri"/>
              </a:defRPr>
            </a:lvl7pPr>
            <a:lvl8pPr marR="0" lvl="7" algn="r" rtl="1">
              <a:lnSpc>
                <a:spcPct val="100000"/>
              </a:lnSpc>
              <a:spcBef>
                <a:spcPts val="0"/>
              </a:spcBef>
              <a:spcAft>
                <a:spcPts val="0"/>
              </a:spcAft>
              <a:buClr>
                <a:srgbClr val="000000"/>
              </a:buClr>
              <a:buSzPts val="1400"/>
              <a:buFont typeface="Arial"/>
              <a:buNone/>
              <a:defRPr sz="2500" b="0" i="0" u="none" strike="noStrike" cap="none">
                <a:solidFill>
                  <a:schemeClr val="dk1"/>
                </a:solidFill>
                <a:latin typeface="Calibri"/>
                <a:ea typeface="Calibri"/>
                <a:cs typeface="Calibri"/>
                <a:sym typeface="Calibri"/>
              </a:defRPr>
            </a:lvl8pPr>
            <a:lvl9pPr marR="0" lvl="8" algn="r" rtl="1">
              <a:lnSpc>
                <a:spcPct val="100000"/>
              </a:lnSpc>
              <a:spcBef>
                <a:spcPts val="0"/>
              </a:spcBef>
              <a:spcAft>
                <a:spcPts val="0"/>
              </a:spcAft>
              <a:buClr>
                <a:srgbClr val="000000"/>
              </a:buClr>
              <a:buSzPts val="1400"/>
              <a:buFont typeface="Arial"/>
              <a:buNone/>
              <a:defRPr sz="2500" b="0" i="0" u="none" strike="noStrike" cap="none">
                <a:solidFill>
                  <a:schemeClr val="dk1"/>
                </a:solidFill>
                <a:latin typeface="Calibri"/>
                <a:ea typeface="Calibri"/>
                <a:cs typeface="Calibri"/>
                <a:sym typeface="Calibri"/>
              </a:defRPr>
            </a:lvl9pPr>
          </a:lstStyle>
          <a:p>
            <a:endParaRPr/>
          </a:p>
        </p:txBody>
      </p:sp>
      <p:sp>
        <p:nvSpPr>
          <p:cNvPr id="10" name="Google Shape;10;p2"/>
          <p:cNvSpPr txBox="1">
            <a:spLocks noGrp="1"/>
          </p:cNvSpPr>
          <p:nvPr>
            <p:ph type="sldNum" idx="12"/>
          </p:nvPr>
        </p:nvSpPr>
        <p:spPr>
          <a:xfrm>
            <a:off x="480060" y="11865188"/>
            <a:ext cx="2240280" cy="681566"/>
          </a:xfrm>
          <a:prstGeom prst="rect">
            <a:avLst/>
          </a:prstGeom>
          <a:noFill/>
          <a:ln>
            <a:noFill/>
          </a:ln>
        </p:spPr>
        <p:txBody>
          <a:bodyPr spcFirstLastPara="1" wrap="square" lIns="128000" tIns="64000" rIns="128000" bIns="64000" anchor="ctr" anchorCtr="0">
            <a:noAutofit/>
          </a:bodyPr>
          <a:lstStyle>
            <a:lvl1pPr marL="0" marR="0" lvl="0"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1pPr>
            <a:lvl2pPr marL="0" marR="0" lvl="1"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2pPr>
            <a:lvl3pPr marL="0" marR="0" lvl="2"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3pPr>
            <a:lvl4pPr marL="0" marR="0" lvl="3"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4pPr>
            <a:lvl5pPr marL="0" marR="0" lvl="4"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5pPr>
            <a:lvl6pPr marL="0" marR="0" lvl="5"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6pPr>
            <a:lvl7pPr marL="0" marR="0" lvl="6"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7pPr>
            <a:lvl8pPr marL="0" marR="0" lvl="7"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8pPr>
            <a:lvl9pPr marL="0" marR="0" lvl="8"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9pPr>
          </a:lstStyle>
          <a:p>
            <a:pPr marL="0" lvl="0" indent="0" algn="l" rtl="1">
              <a:spcBef>
                <a:spcPts val="0"/>
              </a:spcBef>
              <a:spcAft>
                <a:spcPts val="0"/>
              </a:spcAft>
              <a:buNone/>
            </a:pPr>
            <a:fld id="{00000000-1234-1234-1234-123412341234}" type="slidenum">
              <a:rPr lang="ar-SA"/>
              <a:pPr marL="0" lvl="0" indent="0" algn="l" rtl="1">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84" name="Google Shape;84;p1"/>
          <p:cNvPicPr preferRelativeResize="0"/>
          <p:nvPr/>
        </p:nvPicPr>
        <p:blipFill rotWithShape="1">
          <a:blip r:embed="rId3">
            <a:alphaModFix/>
          </a:blip>
          <a:srcRect/>
          <a:stretch/>
        </p:blipFill>
        <p:spPr>
          <a:xfrm>
            <a:off x="-1" y="0"/>
            <a:ext cx="9601201" cy="12801600"/>
          </a:xfrm>
          <a:prstGeom prst="rect">
            <a:avLst/>
          </a:prstGeom>
          <a:noFill/>
          <a:ln>
            <a:noFill/>
          </a:ln>
        </p:spPr>
      </p:pic>
      <p:sp>
        <p:nvSpPr>
          <p:cNvPr id="86" name="Google Shape;86;p1"/>
          <p:cNvSpPr txBox="1"/>
          <p:nvPr/>
        </p:nvSpPr>
        <p:spPr>
          <a:xfrm>
            <a:off x="4803739" y="1792288"/>
            <a:ext cx="4677381" cy="1440160"/>
          </a:xfrm>
          <a:prstGeom prst="rect">
            <a:avLst/>
          </a:prstGeom>
          <a:noFill/>
          <a:ln>
            <a:noFill/>
          </a:ln>
        </p:spPr>
        <p:txBody>
          <a:bodyPr spcFirstLastPara="1" wrap="square" lIns="91425" tIns="45700" rIns="91425" bIns="45700" anchor="t" anchorCtr="0">
            <a:spAutoFit/>
          </a:bodyPr>
          <a:lstStyle/>
          <a:p>
            <a:pPr marL="0" marR="0" lvl="0" indent="0" algn="r" rtl="1">
              <a:lnSpc>
                <a:spcPct val="100000"/>
              </a:lnSpc>
              <a:spcBef>
                <a:spcPts val="0"/>
              </a:spcBef>
              <a:spcAft>
                <a:spcPts val="0"/>
              </a:spcAft>
              <a:buClr>
                <a:srgbClr val="000000"/>
              </a:buClr>
              <a:buSzPts val="2500"/>
              <a:buFont typeface="Arial"/>
              <a:buNone/>
            </a:pPr>
            <a:endParaRPr sz="2500" b="0" i="0" u="none" strike="noStrike" cap="none">
              <a:solidFill>
                <a:schemeClr val="dk1"/>
              </a:solidFill>
              <a:latin typeface="Calibri"/>
              <a:ea typeface="Calibri"/>
              <a:cs typeface="Calibri"/>
              <a:sym typeface="Calibri"/>
            </a:endParaRPr>
          </a:p>
        </p:txBody>
      </p:sp>
      <p:sp>
        <p:nvSpPr>
          <p:cNvPr id="16" name="Rectangle 15"/>
          <p:cNvSpPr/>
          <p:nvPr/>
        </p:nvSpPr>
        <p:spPr>
          <a:xfrm>
            <a:off x="6260123" y="6770077"/>
            <a:ext cx="3006969" cy="338554"/>
          </a:xfrm>
          <a:prstGeom prst="rect">
            <a:avLst/>
          </a:prstGeom>
        </p:spPr>
        <p:txBody>
          <a:bodyPr wrap="square">
            <a:spAutoFit/>
          </a:bodyPr>
          <a:lstStyle/>
          <a:p>
            <a:pPr algn="r"/>
            <a:r>
              <a:rPr lang="fa-IR" sz="1600" dirty="0"/>
              <a:t>  </a:t>
            </a:r>
          </a:p>
        </p:txBody>
      </p:sp>
      <p:sp>
        <p:nvSpPr>
          <p:cNvPr id="19" name="Rectangle 18"/>
          <p:cNvSpPr/>
          <p:nvPr/>
        </p:nvSpPr>
        <p:spPr>
          <a:xfrm>
            <a:off x="107575" y="5986944"/>
            <a:ext cx="5734913" cy="2462213"/>
          </a:xfrm>
          <a:prstGeom prst="rect">
            <a:avLst/>
          </a:prstGeom>
        </p:spPr>
        <p:txBody>
          <a:bodyPr wrap="square">
            <a:spAutoFit/>
          </a:bodyPr>
          <a:lstStyle/>
          <a:p>
            <a:pPr algn="justLow" rtl="1"/>
            <a:r>
              <a:rPr lang="fa-IR" dirty="0">
                <a:solidFill>
                  <a:schemeClr val="bg1"/>
                </a:solidFill>
                <a:cs typeface="B Nazanin" panose="00000400000000000000" pitchFamily="2" charset="-78"/>
              </a:rPr>
              <a:t>ابتدا 16 نفر از نوجوانان دختر 14 تا 18 ساله پرسشنامه سنجش تیپ زمانی صبحگاهی-شامگاهی(</a:t>
            </a:r>
            <a:r>
              <a:rPr lang="en-US" dirty="0">
                <a:solidFill>
                  <a:schemeClr val="bg1"/>
                </a:solidFill>
                <a:cs typeface="B Nazanin" panose="00000400000000000000" pitchFamily="2" charset="-78"/>
              </a:rPr>
              <a:t>MEQ</a:t>
            </a:r>
            <a:r>
              <a:rPr lang="fa-IR" dirty="0">
                <a:solidFill>
                  <a:schemeClr val="bg1"/>
                </a:solidFill>
                <a:cs typeface="B Nazanin" panose="00000400000000000000" pitchFamily="2" charset="-78"/>
              </a:rPr>
              <a:t>) را تکمیل کردند و سپس در 4 گروه دسته بندی شدند. دو گروه تیپ صبحگاهی که یکی صبح  و دیگری عصر تست توجه را انجام دادند و دو گروه تیپ شامگاهی نیز به همین ترتیب دسته بندی شدند. در این پژوهش از تست کامپیوتری ارزیابی توجه پایدار (</a:t>
            </a:r>
            <a:r>
              <a:rPr lang="en-US" dirty="0">
                <a:solidFill>
                  <a:schemeClr val="bg1"/>
                </a:solidFill>
                <a:cs typeface="B Nazanin" panose="00000400000000000000" pitchFamily="2" charset="-78"/>
              </a:rPr>
              <a:t>T.O.A.V</a:t>
            </a:r>
            <a:r>
              <a:rPr lang="fa-IR" dirty="0">
                <a:solidFill>
                  <a:schemeClr val="bg1"/>
                </a:solidFill>
                <a:cs typeface="B Nazanin" panose="00000400000000000000" pitchFamily="2" charset="-78"/>
              </a:rPr>
              <a:t>) که پژوهشگران آن را در برنامه سایکوپای ساختند، برای سنجش توجه پایدار استفاده شد. این تست 22 دقیقه بوده و دارای 600 کوشش است. آزمودنی باید در پاسخ به محرک هدف کلیدی را فشار داده و در پاسخ به محرک مزاحم هیچ کلیدی را نفشارد. در زیر تصویری از</a:t>
            </a:r>
          </a:p>
          <a:p>
            <a:pPr algn="justLow" rtl="1"/>
            <a:r>
              <a:rPr lang="fa-IR" dirty="0">
                <a:solidFill>
                  <a:schemeClr val="bg1"/>
                </a:solidFill>
                <a:cs typeface="B Nazanin" panose="00000400000000000000" pitchFamily="2" charset="-78"/>
              </a:rPr>
              <a:t>توضیح اول این تست مشاهده می‌شود.</a:t>
            </a:r>
          </a:p>
          <a:p>
            <a:pPr algn="justLow" rtl="1"/>
            <a:endParaRPr lang="fa-IR" dirty="0">
              <a:solidFill>
                <a:schemeClr val="bg1"/>
              </a:solidFill>
              <a:cs typeface="B Nazanin" panose="00000400000000000000" pitchFamily="2" charset="-78"/>
            </a:endParaRPr>
          </a:p>
          <a:p>
            <a:pPr algn="justLow" rtl="1"/>
            <a:r>
              <a:rPr lang="fa-IR" dirty="0">
                <a:solidFill>
                  <a:schemeClr val="bg1"/>
                </a:solidFill>
                <a:cs typeface="B Nazanin" panose="00000400000000000000" pitchFamily="2" charset="-78"/>
              </a:rPr>
              <a:t>روش تحلیل آماری نیز مقایسه میانگین‌ها و</a:t>
            </a:r>
          </a:p>
          <a:p>
            <a:pPr algn="justLow" rtl="1"/>
            <a:r>
              <a:rPr lang="fa-IR" dirty="0">
                <a:solidFill>
                  <a:schemeClr val="bg1"/>
                </a:solidFill>
                <a:cs typeface="B Nazanin" panose="00000400000000000000" pitchFamily="2" charset="-78"/>
              </a:rPr>
              <a:t>همبستگی بوده است.</a:t>
            </a:r>
          </a:p>
        </p:txBody>
      </p:sp>
      <p:sp>
        <p:nvSpPr>
          <p:cNvPr id="23" name="Rectangle 22"/>
          <p:cNvSpPr/>
          <p:nvPr/>
        </p:nvSpPr>
        <p:spPr>
          <a:xfrm>
            <a:off x="107575" y="9513529"/>
            <a:ext cx="9103050" cy="1116972"/>
          </a:xfrm>
          <a:prstGeom prst="rect">
            <a:avLst/>
          </a:prstGeom>
        </p:spPr>
        <p:txBody>
          <a:bodyPr wrap="square">
            <a:spAutoFit/>
          </a:bodyPr>
          <a:lstStyle/>
          <a:p>
            <a:pPr marL="0" marR="0" algn="justLow" rtl="1">
              <a:lnSpc>
                <a:spcPct val="107000"/>
              </a:lnSpc>
              <a:spcBef>
                <a:spcPts val="0"/>
              </a:spcBef>
              <a:spcAft>
                <a:spcPts val="800"/>
              </a:spcAft>
            </a:pPr>
            <a:r>
              <a:rPr lang="fa-IR" dirty="0">
                <a:effectLst/>
                <a:latin typeface="Bnazanin"/>
                <a:ea typeface="Bnazanin"/>
                <a:cs typeface="B Nazanin" panose="00000400000000000000" pitchFamily="2" charset="-78"/>
              </a:rPr>
              <a:t>در گروه صبحگاهی زمان انجام تست برای افراد تاثیرگذار بوده و در گروه شامگاهی زمان انجام تست تفاوتی در عملکرد افراد ایجاد نکرده است. بنابراین نتیجه آزمون همبستگی که نشان می‌داد عملکرد افراد گروه صبحگاهی در تست توجه پایین‌تر از افراد گروه شامگاهی است، نه به علت پایین‌تر بودن توانایی توجه آنان، بلکه به علت زمان نابهینه انجام تست است. زمان نابهینه انجام تست برای افراد شامگاهی (یعنی صبح) بر عملکرد آنان تاثیر منفی نداشته است.</a:t>
            </a:r>
          </a:p>
          <a:p>
            <a:pPr marL="0" marR="0" algn="justLow" rtl="1">
              <a:lnSpc>
                <a:spcPct val="107000"/>
              </a:lnSpc>
              <a:spcBef>
                <a:spcPts val="0"/>
              </a:spcBef>
              <a:spcAft>
                <a:spcPts val="800"/>
              </a:spcAft>
            </a:pPr>
            <a:r>
              <a:rPr lang="fa-IR" dirty="0">
                <a:effectLst/>
                <a:latin typeface="Bnazanin"/>
                <a:ea typeface="Bnazanin"/>
                <a:cs typeface="B Nazanin" panose="00000400000000000000" pitchFamily="2" charset="-78"/>
              </a:rPr>
              <a:t>پس تاثیرات تفاوت در ریتم زیستی، برای افراد با تیپ صبحگاهی بسیار بارز و معنادار است و بر عملکرد افراد شامگاهی اثر چندانی ندارد.</a:t>
            </a:r>
          </a:p>
        </p:txBody>
      </p:sp>
      <p:sp>
        <p:nvSpPr>
          <p:cNvPr id="26" name="Rectangle 25"/>
          <p:cNvSpPr/>
          <p:nvPr/>
        </p:nvSpPr>
        <p:spPr>
          <a:xfrm>
            <a:off x="-518746" y="10673863"/>
            <a:ext cx="8607669" cy="307777"/>
          </a:xfrm>
          <a:prstGeom prst="rect">
            <a:avLst/>
          </a:prstGeom>
        </p:spPr>
        <p:txBody>
          <a:bodyPr wrap="square">
            <a:spAutoFit/>
          </a:bodyPr>
          <a:lstStyle/>
          <a:p>
            <a:pPr algn="r"/>
            <a:endParaRPr lang="fa-IR" dirty="0"/>
          </a:p>
        </p:txBody>
      </p:sp>
      <p:sp>
        <p:nvSpPr>
          <p:cNvPr id="27" name="Rectangle 26"/>
          <p:cNvSpPr/>
          <p:nvPr/>
        </p:nvSpPr>
        <p:spPr>
          <a:xfrm>
            <a:off x="0" y="10880216"/>
            <a:ext cx="7631723" cy="1384995"/>
          </a:xfrm>
          <a:prstGeom prst="rect">
            <a:avLst/>
          </a:prstGeom>
        </p:spPr>
        <p:txBody>
          <a:bodyPr wrap="square">
            <a:spAutoFit/>
          </a:bodyPr>
          <a:lstStyle/>
          <a:p>
            <a:pPr algn="r" rtl="1"/>
            <a:r>
              <a:rPr lang="fa-IR" dirty="0">
                <a:cs typeface="B Nazanin" panose="00000400000000000000" pitchFamily="2" charset="-78"/>
              </a:rPr>
              <a:t> 1. لاریچه، زهرا. حقایق، سید عباس. مقايسه کارکردهاي اجرايي، رفتارهاي پرخطر و انگيزه تحصيلي بين نوجوانان با تيپ‌هاي زماني صبحگاهي و شامگاهي، مجله روانپزشکی و روانشناسی بالینی ایران، تهران، دانشگاه علوم پزشکی ایران، 1396، جلد 4 ، صفحه 441</a:t>
            </a:r>
          </a:p>
          <a:p>
            <a:pPr algn="r" rtl="1"/>
            <a:r>
              <a:rPr lang="fa-IR" dirty="0">
                <a:cs typeface="B Nazanin" panose="00000400000000000000" pitchFamily="2" charset="-78"/>
              </a:rPr>
              <a:t>2. سولبرگ، مک‌کی مور. ماتییر، کاترین. توانبخشی شناختی: یک رویکرد عصب-روانشناختی یکپارچه، نیویورک، انتشارات گیلفورد، 2001، فصل پنجم، صفحات 127 تا 164</a:t>
            </a:r>
          </a:p>
          <a:p>
            <a:pPr algn="r" rtl="1"/>
            <a:r>
              <a:rPr lang="fa-IR" dirty="0">
                <a:cs typeface="B Nazanin" panose="00000400000000000000" pitchFamily="2" charset="-78"/>
              </a:rPr>
              <a:t>3. رهافر، آرش. صادقی جوجیلی، میثم. صادق‌پور، آتوسا. میرزایی، شهاب. بررسی ویژگی‌های روانسجی نسخه فارسی </a:t>
            </a:r>
            <a:r>
              <a:rPr lang="fa-IR">
                <a:cs typeface="B Nazanin" panose="00000400000000000000" pitchFamily="2" charset="-78"/>
              </a:rPr>
              <a:t>پرسشنامه صبحگاهی-شامگاهی</a:t>
            </a:r>
            <a:r>
              <a:rPr lang="en-US">
                <a:cs typeface="B Nazanin" panose="00000400000000000000" pitchFamily="2" charset="-78"/>
              </a:rPr>
              <a:t>، </a:t>
            </a:r>
            <a:r>
              <a:rPr lang="fa-IR" dirty="0">
                <a:cs typeface="B Nazanin" panose="00000400000000000000" pitchFamily="2" charset="-78"/>
              </a:rPr>
              <a:t>مجله روان‌شناسی بالینی و شخصیت، تهران، دانشگاه شاهد، 1391، سال بیستم، دوره جدید، شماره 8</a:t>
            </a:r>
          </a:p>
        </p:txBody>
      </p:sp>
      <p:sp>
        <p:nvSpPr>
          <p:cNvPr id="3" name="Rectangle 1">
            <a:extLst>
              <a:ext uri="{FF2B5EF4-FFF2-40B4-BE49-F238E27FC236}">
                <a16:creationId xmlns:a16="http://schemas.microsoft.com/office/drawing/2014/main" xmlns="" id="{6EA2D155-0640-491A-AE30-A04469BFE0A2}"/>
              </a:ext>
            </a:extLst>
          </p:cNvPr>
          <p:cNvSpPr>
            <a:spLocks noChangeArrowheads="1"/>
          </p:cNvSpPr>
          <p:nvPr/>
        </p:nvSpPr>
        <p:spPr bwMode="auto">
          <a:xfrm>
            <a:off x="3378200" y="6297613"/>
            <a:ext cx="9601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Trebuchet MS" panose="020B0603020202020204" pitchFamily="34" charset="0"/>
                <a:ea typeface="Times New Roman" panose="02020603050405020304" pitchFamily="18" charset="0"/>
                <a:cs typeface="B Nazanin" panose="00000400000000000000" pitchFamily="2" charset="-78"/>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4" name="Rectangle 23">
            <a:extLst>
              <a:ext uri="{FF2B5EF4-FFF2-40B4-BE49-F238E27FC236}">
                <a16:creationId xmlns:a16="http://schemas.microsoft.com/office/drawing/2014/main" xmlns="" id="{D1F7BCDC-7382-4C69-B918-7A427D31D085}"/>
              </a:ext>
            </a:extLst>
          </p:cNvPr>
          <p:cNvSpPr/>
          <p:nvPr/>
        </p:nvSpPr>
        <p:spPr>
          <a:xfrm>
            <a:off x="136467" y="3544207"/>
            <a:ext cx="9474364" cy="1936428"/>
          </a:xfrm>
          <a:prstGeom prst="rect">
            <a:avLst/>
          </a:prstGeom>
        </p:spPr>
        <p:txBody>
          <a:bodyPr wrap="square">
            <a:spAutoFit/>
          </a:bodyPr>
          <a:lstStyle/>
          <a:p>
            <a:pPr marL="0" marR="0" lvl="0" indent="0" algn="r" rtl="1">
              <a:lnSpc>
                <a:spcPct val="107000"/>
              </a:lnSpc>
              <a:spcBef>
                <a:spcPts val="0"/>
              </a:spcBef>
              <a:spcAft>
                <a:spcPts val="0"/>
              </a:spcAft>
              <a:buClr>
                <a:srgbClr val="000000"/>
              </a:buClr>
              <a:buSzPts val="1200"/>
              <a:buFont typeface="Arial"/>
              <a:buNone/>
            </a:pPr>
            <a:r>
              <a:rPr lang="ar-SA" b="0" i="0" u="none" strike="noStrike" cap="none" dirty="0">
                <a:solidFill>
                  <a:srgbClr val="000000"/>
                </a:solidFill>
                <a:latin typeface="Calibri"/>
                <a:ea typeface="Calibri"/>
                <a:cs typeface="B Nazanin" panose="00000400000000000000" pitchFamily="2" charset="-78"/>
                <a:sym typeface="Calibri"/>
              </a:rPr>
              <a:t>توجه پایدار که عموم مردم آن را با عنو</a:t>
            </a:r>
            <a:r>
              <a:rPr lang="fa-IR" b="0" i="0" u="none" strike="noStrike" cap="none" dirty="0">
                <a:solidFill>
                  <a:srgbClr val="000000"/>
                </a:solidFill>
                <a:latin typeface="Calibri"/>
                <a:ea typeface="Calibri"/>
                <a:cs typeface="B Nazanin" panose="00000400000000000000" pitchFamily="2" charset="-78"/>
                <a:sym typeface="Calibri"/>
              </a:rPr>
              <a:t>ا</a:t>
            </a:r>
            <a:r>
              <a:rPr lang="ar-SA" b="0" i="0" u="none" strike="noStrike" cap="none" dirty="0">
                <a:solidFill>
                  <a:srgbClr val="000000"/>
                </a:solidFill>
                <a:latin typeface="Calibri"/>
                <a:ea typeface="Calibri"/>
                <a:cs typeface="B Nazanin" panose="00000400000000000000" pitchFamily="2" charset="-78"/>
                <a:sym typeface="Calibri"/>
              </a:rPr>
              <a:t>ن تمرکز می‌شناسند، توانایی حفظ توجه به طور مستمر بر یک فعالیت نیازمند پردازش شناختی است.</a:t>
            </a:r>
            <a:endParaRPr lang="fa-IR" b="0" i="0" u="none" strike="noStrike" cap="none" dirty="0">
              <a:solidFill>
                <a:srgbClr val="000000"/>
              </a:solidFill>
              <a:latin typeface="Calibri"/>
              <a:ea typeface="Calibri"/>
              <a:cs typeface="B Nazanin" panose="00000400000000000000" pitchFamily="2" charset="-78"/>
              <a:sym typeface="Calibri"/>
            </a:endParaRPr>
          </a:p>
          <a:p>
            <a:pPr marL="0" marR="0" lvl="0" indent="0" algn="r" rtl="1">
              <a:lnSpc>
                <a:spcPct val="107000"/>
              </a:lnSpc>
              <a:spcBef>
                <a:spcPts val="0"/>
              </a:spcBef>
              <a:spcAft>
                <a:spcPts val="0"/>
              </a:spcAft>
              <a:buClr>
                <a:srgbClr val="000000"/>
              </a:buClr>
              <a:buSzPts val="1200"/>
              <a:buFont typeface="Arial"/>
              <a:buNone/>
            </a:pPr>
            <a:r>
              <a:rPr lang="ar-SA" b="0" i="0" u="none" strike="noStrike" cap="none" dirty="0">
                <a:solidFill>
                  <a:srgbClr val="000000"/>
                </a:solidFill>
                <a:latin typeface="Calibri"/>
                <a:ea typeface="Calibri"/>
                <a:cs typeface="B Nazanin" panose="00000400000000000000" pitchFamily="2" charset="-78"/>
                <a:sym typeface="Calibri"/>
              </a:rPr>
              <a:t>دو عنصر حافظه فعال و گوش به زنگی، توجه پایدار را تشکیل می‌دهند که حافظه فعال همان پردازش شناختی اطلاعات در حین نگهداری ذهنی</a:t>
            </a:r>
            <a:endParaRPr lang="fa-IR" b="0" i="0" u="none" strike="noStrike" cap="none" dirty="0">
              <a:solidFill>
                <a:srgbClr val="000000"/>
              </a:solidFill>
              <a:latin typeface="Calibri"/>
              <a:ea typeface="Calibri"/>
              <a:cs typeface="B Nazanin" panose="00000400000000000000" pitchFamily="2" charset="-78"/>
              <a:sym typeface="Calibri"/>
            </a:endParaRPr>
          </a:p>
          <a:p>
            <a:pPr marL="0" marR="0" lvl="0" indent="0" algn="r" rtl="1">
              <a:lnSpc>
                <a:spcPct val="107000"/>
              </a:lnSpc>
              <a:spcBef>
                <a:spcPts val="0"/>
              </a:spcBef>
              <a:spcAft>
                <a:spcPts val="0"/>
              </a:spcAft>
              <a:buClr>
                <a:srgbClr val="000000"/>
              </a:buClr>
              <a:buSzPts val="1200"/>
              <a:buFont typeface="Arial"/>
              <a:buNone/>
            </a:pPr>
            <a:r>
              <a:rPr lang="ar-SA" b="0" i="0" u="none" strike="noStrike" cap="none" dirty="0">
                <a:solidFill>
                  <a:srgbClr val="000000"/>
                </a:solidFill>
                <a:latin typeface="Calibri"/>
                <a:ea typeface="Calibri"/>
                <a:cs typeface="B Nazanin" panose="00000400000000000000" pitchFamily="2" charset="-78"/>
                <a:sym typeface="Calibri"/>
              </a:rPr>
              <a:t>آن‌هاست و گوش به زنگی نیز به معنی حفظ توجه در طول فعالیت است</a:t>
            </a:r>
            <a:r>
              <a:rPr lang="fa-IR" b="0" i="0" u="none" strike="noStrike" cap="none" dirty="0">
                <a:solidFill>
                  <a:srgbClr val="000000"/>
                </a:solidFill>
                <a:latin typeface="Calibri"/>
                <a:ea typeface="Calibri"/>
                <a:cs typeface="B Nazanin" panose="00000400000000000000" pitchFamily="2" charset="-78"/>
                <a:sym typeface="Calibri"/>
              </a:rPr>
              <a:t>. </a:t>
            </a:r>
            <a:r>
              <a:rPr lang="ar-SA" b="0" i="0" u="none" strike="noStrike" cap="none" dirty="0">
                <a:solidFill>
                  <a:srgbClr val="000000"/>
                </a:solidFill>
                <a:latin typeface="Calibri"/>
                <a:ea typeface="Calibri"/>
                <a:cs typeface="B Nazanin" panose="00000400000000000000" pitchFamily="2" charset="-78"/>
                <a:sym typeface="Calibri"/>
              </a:rPr>
              <a:t>تیپ‌هاي زمانی به معنی تفاوت‌های فردی در ریتم زیستی افراد است. این تفاوت</a:t>
            </a:r>
            <a:endParaRPr lang="fa-IR" b="0" i="0" u="none" strike="noStrike" cap="none" dirty="0">
              <a:solidFill>
                <a:srgbClr val="000000"/>
              </a:solidFill>
              <a:latin typeface="Calibri"/>
              <a:ea typeface="Calibri"/>
              <a:cs typeface="B Nazanin" panose="00000400000000000000" pitchFamily="2" charset="-78"/>
              <a:sym typeface="Calibri"/>
            </a:endParaRPr>
          </a:p>
          <a:p>
            <a:pPr marL="0" marR="0" lvl="0" indent="0" algn="r" rtl="1">
              <a:lnSpc>
                <a:spcPct val="107000"/>
              </a:lnSpc>
              <a:spcBef>
                <a:spcPts val="0"/>
              </a:spcBef>
              <a:spcAft>
                <a:spcPts val="0"/>
              </a:spcAft>
              <a:buClr>
                <a:srgbClr val="000000"/>
              </a:buClr>
              <a:buSzPts val="1200"/>
              <a:buFont typeface="Arial"/>
              <a:buNone/>
            </a:pPr>
            <a:r>
              <a:rPr lang="ar-SA" b="0" i="0" u="none" strike="noStrike" cap="none" dirty="0">
                <a:solidFill>
                  <a:srgbClr val="000000"/>
                </a:solidFill>
                <a:latin typeface="Calibri"/>
                <a:ea typeface="Calibri"/>
                <a:cs typeface="B Nazanin" panose="00000400000000000000" pitchFamily="2" charset="-78"/>
                <a:sym typeface="Calibri"/>
              </a:rPr>
              <a:t>در ریتم زیستی ممکن است در عملکردهای مختلف افراد تاثیرگذار باشد. افراد مختلف را می‌توان در دو دسته تیپ‌های زمانی صبحگاهی و شامگاهی دسته‌بندی</a:t>
            </a:r>
            <a:endParaRPr lang="fa-IR" b="0" i="0" u="none" strike="noStrike" cap="none" dirty="0">
              <a:solidFill>
                <a:srgbClr val="000000"/>
              </a:solidFill>
              <a:latin typeface="Calibri"/>
              <a:ea typeface="Calibri"/>
              <a:cs typeface="B Nazanin" panose="00000400000000000000" pitchFamily="2" charset="-78"/>
              <a:sym typeface="Calibri"/>
            </a:endParaRPr>
          </a:p>
          <a:p>
            <a:pPr marL="0" marR="0" lvl="0" indent="0" algn="r" rtl="1">
              <a:lnSpc>
                <a:spcPct val="107000"/>
              </a:lnSpc>
              <a:spcBef>
                <a:spcPts val="0"/>
              </a:spcBef>
              <a:spcAft>
                <a:spcPts val="0"/>
              </a:spcAft>
              <a:buClr>
                <a:srgbClr val="000000"/>
              </a:buClr>
              <a:buSzPts val="1200"/>
              <a:buFont typeface="Arial"/>
              <a:buNone/>
            </a:pPr>
            <a:r>
              <a:rPr lang="ar-SA" b="0" i="0" u="none" strike="noStrike" cap="none" dirty="0">
                <a:solidFill>
                  <a:srgbClr val="000000"/>
                </a:solidFill>
                <a:latin typeface="Calibri"/>
                <a:ea typeface="Calibri"/>
                <a:cs typeface="B Nazanin" panose="00000400000000000000" pitchFamily="2" charset="-78"/>
                <a:sym typeface="Calibri"/>
              </a:rPr>
              <a:t>کرد</a:t>
            </a:r>
            <a:r>
              <a:rPr lang="fa-IR" b="0" i="0" u="none" strike="noStrike" cap="none" dirty="0">
                <a:solidFill>
                  <a:srgbClr val="000000"/>
                </a:solidFill>
                <a:latin typeface="Calibri"/>
                <a:ea typeface="Calibri"/>
                <a:cs typeface="B Nazanin" panose="00000400000000000000" pitchFamily="2" charset="-78"/>
                <a:sym typeface="Calibri"/>
              </a:rPr>
              <a:t>. افراد دارای تیپ‌ زمانی صبحگاهی افرادي هستند که صبح زودتر و سرحال‌تر بیدار می‌شوند. آن‌ها در ساعات اولیه روز در مقایسه با افراد شامگاهی توانایی و</a:t>
            </a:r>
          </a:p>
          <a:p>
            <a:pPr marL="0" marR="0" lvl="0" indent="0" algn="r" rtl="1">
              <a:lnSpc>
                <a:spcPct val="107000"/>
              </a:lnSpc>
              <a:spcBef>
                <a:spcPts val="0"/>
              </a:spcBef>
              <a:spcAft>
                <a:spcPts val="0"/>
              </a:spcAft>
              <a:buClr>
                <a:srgbClr val="000000"/>
              </a:buClr>
              <a:buSzPts val="1200"/>
              <a:buFont typeface="Arial"/>
              <a:buNone/>
            </a:pPr>
            <a:r>
              <a:rPr lang="fa-IR" b="0" i="0" u="none" strike="noStrike" cap="none" dirty="0">
                <a:solidFill>
                  <a:srgbClr val="000000"/>
                </a:solidFill>
                <a:latin typeface="Calibri"/>
                <a:ea typeface="Calibri"/>
                <a:cs typeface="B Nazanin" panose="00000400000000000000" pitchFamily="2" charset="-78"/>
                <a:sym typeface="Calibri"/>
              </a:rPr>
              <a:t>کارایی بیشتري دارند. اوج زمان هوشیاري این افراد در ساعات پایانی صبح است. برعکس آن‌ها، افراد دارای تیپ‌ شامگاهی به سختی بیدار می‌شوند و هنگام بیداري خسته هستند. این افراد تمایل دارند تا دیر وقت در شب بیدار بمانند. عصرها کارایی بالاتر دارند و اوج زمان هوشیاري آن‌ها در ساعات پایانی عصر است.</a:t>
            </a:r>
          </a:p>
          <a:p>
            <a:pPr marL="0" marR="0" lvl="0" indent="0" algn="r" rtl="1">
              <a:lnSpc>
                <a:spcPct val="107000"/>
              </a:lnSpc>
              <a:spcBef>
                <a:spcPts val="0"/>
              </a:spcBef>
              <a:spcAft>
                <a:spcPts val="0"/>
              </a:spcAft>
              <a:buClr>
                <a:srgbClr val="000000"/>
              </a:buClr>
              <a:buSzPts val="1200"/>
              <a:buFont typeface="Arial"/>
              <a:buNone/>
            </a:pPr>
            <a:r>
              <a:rPr lang="fa-IR" b="0" i="0" u="none" strike="noStrike" cap="none" dirty="0">
                <a:solidFill>
                  <a:srgbClr val="000000"/>
                </a:solidFill>
                <a:latin typeface="Calibri"/>
                <a:ea typeface="Calibri"/>
                <a:cs typeface="B Nazanin" panose="00000400000000000000" pitchFamily="2" charset="-78"/>
                <a:sym typeface="Calibri"/>
              </a:rPr>
              <a:t>در این پژوهش تاثیر تفاوت در ریتم‌های ز</a:t>
            </a:r>
            <a:r>
              <a:rPr lang="fa-IR" dirty="0">
                <a:latin typeface="Calibri"/>
                <a:ea typeface="Calibri"/>
                <a:cs typeface="B Nazanin" panose="00000400000000000000" pitchFamily="2" charset="-78"/>
                <a:sym typeface="Calibri"/>
              </a:rPr>
              <a:t>یستی بر روی عملکرد توجه پایدار افراد سنجیده شده است.</a:t>
            </a:r>
            <a:r>
              <a:rPr lang="fa-IR" b="0" i="0" u="none" strike="noStrike" cap="none" dirty="0">
                <a:solidFill>
                  <a:srgbClr val="000000"/>
                </a:solidFill>
                <a:latin typeface="Calibri"/>
                <a:ea typeface="Calibri"/>
                <a:cs typeface="B Nazanin" panose="00000400000000000000" pitchFamily="2" charset="-78"/>
                <a:sym typeface="Calibri"/>
              </a:rPr>
              <a:t> </a:t>
            </a:r>
            <a:endParaRPr lang="ar-SA" b="0" i="0" u="none" strike="noStrike" cap="none" dirty="0">
              <a:solidFill>
                <a:srgbClr val="000000"/>
              </a:solidFill>
              <a:latin typeface="Calibri"/>
              <a:ea typeface="Calibri"/>
              <a:cs typeface="B Nazanin" panose="00000400000000000000" pitchFamily="2" charset="-78"/>
              <a:sym typeface="Calibri"/>
            </a:endParaRPr>
          </a:p>
        </p:txBody>
      </p:sp>
      <p:sp>
        <p:nvSpPr>
          <p:cNvPr id="25" name="Rectangle 24">
            <a:extLst>
              <a:ext uri="{FF2B5EF4-FFF2-40B4-BE49-F238E27FC236}">
                <a16:creationId xmlns:a16="http://schemas.microsoft.com/office/drawing/2014/main" xmlns="" id="{55C68F45-F613-4693-BEBD-5EC6276BA839}"/>
              </a:ext>
            </a:extLst>
          </p:cNvPr>
          <p:cNvSpPr/>
          <p:nvPr/>
        </p:nvSpPr>
        <p:spPr>
          <a:xfrm>
            <a:off x="126836" y="1607424"/>
            <a:ext cx="9464870" cy="1600438"/>
          </a:xfrm>
          <a:prstGeom prst="rect">
            <a:avLst/>
          </a:prstGeom>
        </p:spPr>
        <p:txBody>
          <a:bodyPr wrap="square">
            <a:spAutoFit/>
          </a:bodyPr>
          <a:lstStyle/>
          <a:p>
            <a:pPr lvl="0" algn="r" rtl="1">
              <a:buSzPts val="2500"/>
            </a:pPr>
            <a:r>
              <a:rPr lang="ar-SA" dirty="0">
                <a:solidFill>
                  <a:schemeClr val="dk1"/>
                </a:solidFill>
                <a:latin typeface="Calibri"/>
                <a:ea typeface="Calibri"/>
                <a:cs typeface="B Nazanin" panose="00000400000000000000" pitchFamily="2" charset="-78"/>
                <a:sym typeface="Calibri"/>
              </a:rPr>
              <a:t>توجه، توانايي انتخاب بخشي از اطلاعات محيط به منظور پردازش بعدي است</a:t>
            </a:r>
            <a:r>
              <a:rPr lang="fa-IR" dirty="0">
                <a:solidFill>
                  <a:schemeClr val="dk1"/>
                </a:solidFill>
                <a:latin typeface="Calibri"/>
                <a:ea typeface="Calibri"/>
                <a:cs typeface="B Nazanin" panose="00000400000000000000" pitchFamily="2" charset="-78"/>
                <a:sym typeface="Calibri"/>
              </a:rPr>
              <a:t>. </a:t>
            </a:r>
            <a:r>
              <a:rPr lang="ar-SA" dirty="0">
                <a:solidFill>
                  <a:schemeClr val="dk1"/>
                </a:solidFill>
                <a:latin typeface="Calibri"/>
                <a:ea typeface="Calibri"/>
                <a:cs typeface="B Nazanin" panose="00000400000000000000" pitchFamily="2" charset="-78"/>
                <a:sym typeface="Calibri"/>
              </a:rPr>
              <a:t>تیپ‌هاي زمانی</a:t>
            </a:r>
            <a:endParaRPr lang="fa-IR" dirty="0">
              <a:solidFill>
                <a:schemeClr val="dk1"/>
              </a:solidFill>
              <a:latin typeface="Calibri"/>
              <a:ea typeface="Calibri"/>
              <a:cs typeface="B Nazanin" panose="00000400000000000000" pitchFamily="2" charset="-78"/>
              <a:sym typeface="Calibri"/>
            </a:endParaRPr>
          </a:p>
          <a:p>
            <a:pPr lvl="0" algn="r" rtl="1">
              <a:buSzPts val="2500"/>
            </a:pPr>
            <a:r>
              <a:rPr lang="ar-SA" dirty="0">
                <a:solidFill>
                  <a:schemeClr val="dk1"/>
                </a:solidFill>
                <a:latin typeface="Calibri"/>
                <a:ea typeface="Calibri"/>
                <a:cs typeface="B Nazanin" panose="00000400000000000000" pitchFamily="2" charset="-78"/>
                <a:sym typeface="Calibri"/>
              </a:rPr>
              <a:t>به معنی تفاوت‌های فردی در ریتم زیستی افراد است</a:t>
            </a:r>
            <a:r>
              <a:rPr lang="fa-IR" dirty="0">
                <a:solidFill>
                  <a:schemeClr val="dk1"/>
                </a:solidFill>
                <a:latin typeface="Calibri"/>
                <a:ea typeface="Calibri"/>
                <a:cs typeface="B Nazanin" panose="00000400000000000000" pitchFamily="2" charset="-78"/>
                <a:sym typeface="Calibri"/>
              </a:rPr>
              <a:t>. </a:t>
            </a:r>
            <a:r>
              <a:rPr lang="ar-SA" dirty="0">
                <a:solidFill>
                  <a:schemeClr val="dk1"/>
                </a:solidFill>
                <a:latin typeface="Calibri"/>
                <a:ea typeface="Calibri"/>
                <a:cs typeface="B Nazanin" panose="00000400000000000000" pitchFamily="2" charset="-78"/>
                <a:sym typeface="Calibri"/>
              </a:rPr>
              <a:t>پژوهش‌ها</a:t>
            </a:r>
            <a:r>
              <a:rPr lang="fa-IR" dirty="0">
                <a:solidFill>
                  <a:schemeClr val="dk1"/>
                </a:solidFill>
                <a:latin typeface="Calibri"/>
                <a:ea typeface="Calibri"/>
                <a:cs typeface="B Nazanin" panose="00000400000000000000" pitchFamily="2" charset="-78"/>
                <a:sym typeface="Calibri"/>
              </a:rPr>
              <a:t> </a:t>
            </a:r>
            <a:r>
              <a:rPr lang="ar-SA" dirty="0">
                <a:solidFill>
                  <a:schemeClr val="dk1"/>
                </a:solidFill>
                <a:latin typeface="Calibri"/>
                <a:ea typeface="Calibri"/>
                <a:cs typeface="B Nazanin" panose="00000400000000000000" pitchFamily="2" charset="-78"/>
                <a:sym typeface="Calibri"/>
              </a:rPr>
              <a:t>نشان می‌دهد که</a:t>
            </a:r>
            <a:r>
              <a:rPr lang="fa-IR" dirty="0">
                <a:solidFill>
                  <a:schemeClr val="dk1"/>
                </a:solidFill>
                <a:latin typeface="Calibri"/>
                <a:ea typeface="Calibri"/>
                <a:cs typeface="B Nazanin" panose="00000400000000000000" pitchFamily="2" charset="-78"/>
                <a:sym typeface="Calibri"/>
              </a:rPr>
              <a:t> </a:t>
            </a:r>
            <a:r>
              <a:rPr lang="ar-SA" dirty="0">
                <a:solidFill>
                  <a:schemeClr val="dk1"/>
                </a:solidFill>
                <a:latin typeface="Calibri"/>
                <a:ea typeface="Calibri"/>
                <a:cs typeface="B Nazanin" panose="00000400000000000000" pitchFamily="2" charset="-78"/>
                <a:sym typeface="Calibri"/>
              </a:rPr>
              <a:t>این تیپ‌های</a:t>
            </a:r>
            <a:endParaRPr lang="fa-IR" dirty="0">
              <a:solidFill>
                <a:schemeClr val="dk1"/>
              </a:solidFill>
              <a:latin typeface="Calibri"/>
              <a:ea typeface="Calibri"/>
              <a:cs typeface="B Nazanin" panose="00000400000000000000" pitchFamily="2" charset="-78"/>
              <a:sym typeface="Calibri"/>
            </a:endParaRPr>
          </a:p>
          <a:p>
            <a:pPr lvl="0" algn="r" rtl="1">
              <a:buSzPts val="2500"/>
            </a:pPr>
            <a:r>
              <a:rPr lang="ar-SA" dirty="0">
                <a:solidFill>
                  <a:schemeClr val="dk1"/>
                </a:solidFill>
                <a:latin typeface="Calibri"/>
                <a:ea typeface="Calibri"/>
                <a:cs typeface="B Nazanin" panose="00000400000000000000" pitchFamily="2" charset="-78"/>
                <a:sym typeface="Calibri"/>
              </a:rPr>
              <a:t>زمانی می‌توانند بر عملکرد افراد تاثیر بگذارند. بنابراین دانستن تیپ‌های زمانی به افراد کمک می‌کند</a:t>
            </a:r>
            <a:endParaRPr lang="fa-IR" dirty="0">
              <a:solidFill>
                <a:schemeClr val="dk1"/>
              </a:solidFill>
              <a:latin typeface="Calibri"/>
              <a:ea typeface="Calibri"/>
              <a:cs typeface="B Nazanin" panose="00000400000000000000" pitchFamily="2" charset="-78"/>
              <a:sym typeface="Calibri"/>
            </a:endParaRPr>
          </a:p>
          <a:p>
            <a:pPr lvl="0" algn="r" rtl="1">
              <a:buSzPts val="2500"/>
            </a:pPr>
            <a:r>
              <a:rPr lang="ar-SA" dirty="0">
                <a:solidFill>
                  <a:schemeClr val="dk1"/>
                </a:solidFill>
                <a:latin typeface="Calibri"/>
                <a:ea typeface="Calibri"/>
                <a:cs typeface="B Nazanin" panose="00000400000000000000" pitchFamily="2" charset="-78"/>
                <a:sym typeface="Calibri"/>
              </a:rPr>
              <a:t>تا بیشترین زمان کارایی خود را تشخیص دهند و بتوانند از آن بهترین استفاده را بکنند. با توجه به اهمیت</a:t>
            </a:r>
            <a:endParaRPr lang="fa-IR" dirty="0">
              <a:solidFill>
                <a:schemeClr val="dk1"/>
              </a:solidFill>
              <a:latin typeface="Calibri"/>
              <a:ea typeface="Calibri"/>
              <a:cs typeface="B Nazanin" panose="00000400000000000000" pitchFamily="2" charset="-78"/>
              <a:sym typeface="Calibri"/>
            </a:endParaRPr>
          </a:p>
          <a:p>
            <a:pPr lvl="0" algn="r" rtl="1">
              <a:buSzPts val="2500"/>
            </a:pPr>
            <a:r>
              <a:rPr lang="fa-IR" dirty="0">
                <a:solidFill>
                  <a:schemeClr val="dk1"/>
                </a:solidFill>
                <a:latin typeface="Calibri"/>
                <a:ea typeface="Calibri"/>
                <a:cs typeface="B Nazanin" panose="00000400000000000000" pitchFamily="2" charset="-78"/>
                <a:sym typeface="Calibri"/>
              </a:rPr>
              <a:t>ت</a:t>
            </a:r>
            <a:r>
              <a:rPr lang="ar-SA" dirty="0">
                <a:solidFill>
                  <a:schemeClr val="dk1"/>
                </a:solidFill>
                <a:latin typeface="Calibri"/>
                <a:ea typeface="Calibri"/>
                <a:cs typeface="B Nazanin" panose="00000400000000000000" pitchFamily="2" charset="-78"/>
                <a:sym typeface="Calibri"/>
              </a:rPr>
              <a:t>یپ‌های زمانی در عملکردهای شناختی مانند توجه، این مطالعه در پی آن است که ارتباط تیپ‌های زمانی</a:t>
            </a:r>
            <a:endParaRPr lang="fa-IR" dirty="0">
              <a:solidFill>
                <a:schemeClr val="dk1"/>
              </a:solidFill>
              <a:latin typeface="Calibri"/>
              <a:ea typeface="Calibri"/>
              <a:cs typeface="B Nazanin" panose="00000400000000000000" pitchFamily="2" charset="-78"/>
              <a:sym typeface="Calibri"/>
            </a:endParaRPr>
          </a:p>
          <a:p>
            <a:pPr lvl="0" algn="r" rtl="1">
              <a:buSzPts val="2500"/>
            </a:pPr>
            <a:r>
              <a:rPr lang="ar-SA" dirty="0">
                <a:solidFill>
                  <a:schemeClr val="dk1"/>
                </a:solidFill>
                <a:latin typeface="Calibri"/>
                <a:ea typeface="Calibri"/>
                <a:cs typeface="B Nazanin" panose="00000400000000000000" pitchFamily="2" charset="-78"/>
                <a:sym typeface="Calibri"/>
              </a:rPr>
              <a:t>صبحگاهی و شامگاهی را با عملکرد توجه پایدار (تمرکز) در افراد بررسی کند و به این سوال پاسخ دهد که آیا واقعا</a:t>
            </a:r>
            <a:endParaRPr lang="fa-IR" dirty="0">
              <a:solidFill>
                <a:schemeClr val="dk1"/>
              </a:solidFill>
              <a:latin typeface="Calibri"/>
              <a:ea typeface="Calibri"/>
              <a:cs typeface="B Nazanin" panose="00000400000000000000" pitchFamily="2" charset="-78"/>
              <a:sym typeface="Calibri"/>
            </a:endParaRPr>
          </a:p>
          <a:p>
            <a:pPr lvl="0" algn="r" rtl="1">
              <a:buSzPts val="2500"/>
            </a:pPr>
            <a:r>
              <a:rPr lang="ar-SA" dirty="0">
                <a:solidFill>
                  <a:schemeClr val="dk1"/>
                </a:solidFill>
                <a:latin typeface="Calibri"/>
                <a:ea typeface="Calibri"/>
                <a:cs typeface="B Nazanin" panose="00000400000000000000" pitchFamily="2" charset="-78"/>
                <a:sym typeface="Calibri"/>
              </a:rPr>
              <a:t>زمان انجام فعالیت‌های افراد با توجه به تیپ زمانیشان، می‌تواند عملکرد تمرکز بالاتری را پیش‌بینی کند؟ </a:t>
            </a:r>
          </a:p>
        </p:txBody>
      </p:sp>
      <p:sp>
        <p:nvSpPr>
          <p:cNvPr id="28" name="Rectangle 27">
            <a:extLst>
              <a:ext uri="{FF2B5EF4-FFF2-40B4-BE49-F238E27FC236}">
                <a16:creationId xmlns:a16="http://schemas.microsoft.com/office/drawing/2014/main" xmlns="" id="{866F371A-663E-40B9-84CB-3D3E61DCEE18}"/>
              </a:ext>
            </a:extLst>
          </p:cNvPr>
          <p:cNvSpPr/>
          <p:nvPr/>
        </p:nvSpPr>
        <p:spPr>
          <a:xfrm>
            <a:off x="3738281" y="305164"/>
            <a:ext cx="4848751" cy="1200329"/>
          </a:xfrm>
          <a:prstGeom prst="rect">
            <a:avLst/>
          </a:prstGeom>
        </p:spPr>
        <p:txBody>
          <a:bodyPr wrap="square">
            <a:spAutoFit/>
          </a:bodyPr>
          <a:lstStyle/>
          <a:p>
            <a:pPr marL="0" marR="0" lvl="0" indent="0" algn="r" rtl="1">
              <a:lnSpc>
                <a:spcPct val="100000"/>
              </a:lnSpc>
              <a:spcBef>
                <a:spcPts val="0"/>
              </a:spcBef>
              <a:spcAft>
                <a:spcPts val="0"/>
              </a:spcAft>
              <a:buClr>
                <a:srgbClr val="000000"/>
              </a:buClr>
              <a:buSzPts val="2400"/>
              <a:buFont typeface="Arial"/>
              <a:buNone/>
            </a:pPr>
            <a:r>
              <a:rPr lang="ar-SA" sz="2400" b="0" i="0" u="none" strike="noStrike" cap="none" dirty="0">
                <a:solidFill>
                  <a:schemeClr val="bg1"/>
                </a:solidFill>
                <a:latin typeface="Calibri"/>
                <a:ea typeface="Calibri"/>
                <a:cs typeface="B Arash" panose="00000400000000000000" pitchFamily="2" charset="-78"/>
                <a:sym typeface="Calibri"/>
              </a:rPr>
              <a:t>ارتباط توجه پایدار (تمرکز) با تیپ‌هاى زمانى صبحگاهى و شامگاهى در نوجوانان دختر</a:t>
            </a:r>
          </a:p>
          <a:p>
            <a:pPr marL="0" marR="0" lvl="0" indent="0" algn="r" rtl="1">
              <a:lnSpc>
                <a:spcPct val="100000"/>
              </a:lnSpc>
              <a:spcBef>
                <a:spcPts val="0"/>
              </a:spcBef>
              <a:spcAft>
                <a:spcPts val="0"/>
              </a:spcAft>
              <a:buClr>
                <a:srgbClr val="000000"/>
              </a:buClr>
              <a:buSzPts val="2400"/>
              <a:buFont typeface="Arial"/>
              <a:buNone/>
            </a:pPr>
            <a:endParaRPr lang="ar-SA" sz="2400" b="0" i="0" u="none" strike="noStrike" cap="none" dirty="0">
              <a:solidFill>
                <a:schemeClr val="bg1"/>
              </a:solidFill>
              <a:latin typeface="Calibri"/>
              <a:ea typeface="Calibri"/>
              <a:cs typeface="B Arash" panose="00000400000000000000" pitchFamily="2" charset="-78"/>
              <a:sym typeface="Calibri"/>
            </a:endParaRPr>
          </a:p>
        </p:txBody>
      </p:sp>
      <p:sp>
        <p:nvSpPr>
          <p:cNvPr id="29" name="Rectangle 28">
            <a:extLst>
              <a:ext uri="{FF2B5EF4-FFF2-40B4-BE49-F238E27FC236}">
                <a16:creationId xmlns:a16="http://schemas.microsoft.com/office/drawing/2014/main" xmlns="" id="{43B7C795-4CC3-47CF-A503-F9B418C3AB80}"/>
              </a:ext>
            </a:extLst>
          </p:cNvPr>
          <p:cNvSpPr/>
          <p:nvPr/>
        </p:nvSpPr>
        <p:spPr>
          <a:xfrm>
            <a:off x="-126609" y="329944"/>
            <a:ext cx="2995193" cy="711733"/>
          </a:xfrm>
          <a:prstGeom prst="rect">
            <a:avLst/>
          </a:prstGeom>
        </p:spPr>
        <p:txBody>
          <a:bodyPr wrap="square">
            <a:spAutoFit/>
          </a:bodyPr>
          <a:lstStyle/>
          <a:p>
            <a:pPr marL="0" marR="0" lvl="0" indent="0" algn="r" rtl="1">
              <a:lnSpc>
                <a:spcPct val="150000"/>
              </a:lnSpc>
              <a:spcBef>
                <a:spcPts val="0"/>
              </a:spcBef>
              <a:spcAft>
                <a:spcPts val="0"/>
              </a:spcAft>
              <a:buClr>
                <a:srgbClr val="000000"/>
              </a:buClr>
              <a:buSzPts val="1800"/>
              <a:buFont typeface="Arial"/>
              <a:buNone/>
            </a:pPr>
            <a:r>
              <a:rPr lang="ar-SA" b="0" i="0" u="none" strike="noStrike" cap="none" dirty="0">
                <a:solidFill>
                  <a:schemeClr val="bg1"/>
                </a:solidFill>
                <a:latin typeface="Calibri"/>
                <a:ea typeface="Calibri"/>
                <a:cs typeface="B Arash" panose="00000400000000000000" pitchFamily="2" charset="-78"/>
                <a:sym typeface="Calibri"/>
              </a:rPr>
              <a:t>مینا براتی </a:t>
            </a:r>
          </a:p>
          <a:p>
            <a:pPr lvl="0" algn="r" rtl="1">
              <a:lnSpc>
                <a:spcPct val="150000"/>
              </a:lnSpc>
              <a:buSzPts val="1800"/>
            </a:pPr>
            <a:r>
              <a:rPr lang="fa-IR" dirty="0">
                <a:solidFill>
                  <a:schemeClr val="bg1"/>
                </a:solidFill>
                <a:latin typeface="Calibri"/>
                <a:ea typeface="Calibri"/>
                <a:cs typeface="B Arash" panose="00000400000000000000" pitchFamily="2" charset="-78"/>
                <a:sym typeface="Calibri"/>
              </a:rPr>
              <a:t>نازنین </a:t>
            </a:r>
            <a:r>
              <a:rPr lang="ar-SA" dirty="0">
                <a:solidFill>
                  <a:schemeClr val="bg1"/>
                </a:solidFill>
                <a:latin typeface="Calibri"/>
                <a:ea typeface="Calibri"/>
                <a:cs typeface="B Arash" panose="00000400000000000000" pitchFamily="2" charset="-78"/>
                <a:sym typeface="Calibri"/>
              </a:rPr>
              <a:t>آهو</a:t>
            </a:r>
            <a:r>
              <a:rPr lang="fa-IR" dirty="0">
                <a:solidFill>
                  <a:schemeClr val="bg1"/>
                </a:solidFill>
                <a:latin typeface="Calibri"/>
                <a:ea typeface="Calibri"/>
                <a:cs typeface="B Arash" panose="00000400000000000000" pitchFamily="2" charset="-78"/>
                <a:sym typeface="Calibri"/>
              </a:rPr>
              <a:t>،</a:t>
            </a:r>
            <a:r>
              <a:rPr lang="ar-SA" dirty="0">
                <a:solidFill>
                  <a:schemeClr val="bg1"/>
                </a:solidFill>
                <a:latin typeface="Calibri"/>
                <a:ea typeface="Calibri"/>
                <a:cs typeface="B Arash" panose="00000400000000000000" pitchFamily="2" charset="-78"/>
                <a:sym typeface="Calibri"/>
              </a:rPr>
              <a:t> پرنیان خسروآبادی</a:t>
            </a:r>
            <a:r>
              <a:rPr lang="fa-IR" dirty="0">
                <a:solidFill>
                  <a:schemeClr val="bg1"/>
                </a:solidFill>
                <a:latin typeface="Calibri"/>
                <a:ea typeface="Calibri"/>
                <a:cs typeface="B Arash" panose="00000400000000000000" pitchFamily="2" charset="-78"/>
                <a:sym typeface="Calibri"/>
              </a:rPr>
              <a:t>،</a:t>
            </a:r>
            <a:r>
              <a:rPr lang="ar-SA" dirty="0">
                <a:solidFill>
                  <a:schemeClr val="bg1"/>
                </a:solidFill>
                <a:latin typeface="Calibri"/>
                <a:ea typeface="Calibri"/>
                <a:cs typeface="B Arash" panose="00000400000000000000" pitchFamily="2" charset="-78"/>
                <a:sym typeface="Calibri"/>
              </a:rPr>
              <a:t> هستی شاهین</a:t>
            </a:r>
          </a:p>
        </p:txBody>
      </p:sp>
      <p:sp>
        <p:nvSpPr>
          <p:cNvPr id="30" name="Rectangle 29">
            <a:extLst>
              <a:ext uri="{FF2B5EF4-FFF2-40B4-BE49-F238E27FC236}">
                <a16:creationId xmlns:a16="http://schemas.microsoft.com/office/drawing/2014/main" xmlns="" id="{03DBAD6F-7F1B-4705-95BE-4DE5FFDDF499}"/>
              </a:ext>
            </a:extLst>
          </p:cNvPr>
          <p:cNvSpPr/>
          <p:nvPr/>
        </p:nvSpPr>
        <p:spPr>
          <a:xfrm>
            <a:off x="-245016" y="2133566"/>
            <a:ext cx="2704212" cy="515526"/>
          </a:xfrm>
          <a:prstGeom prst="rect">
            <a:avLst/>
          </a:prstGeom>
        </p:spPr>
        <p:txBody>
          <a:bodyPr wrap="square">
            <a:spAutoFit/>
          </a:bodyPr>
          <a:lstStyle/>
          <a:p>
            <a:pPr marL="0" marR="0" lvl="0" indent="0" algn="r" rtl="1">
              <a:lnSpc>
                <a:spcPct val="150000"/>
              </a:lnSpc>
              <a:spcBef>
                <a:spcPts val="0"/>
              </a:spcBef>
              <a:spcAft>
                <a:spcPts val="0"/>
              </a:spcAft>
              <a:buClr>
                <a:srgbClr val="000000"/>
              </a:buClr>
              <a:buSzPts val="1800"/>
              <a:buFont typeface="Arial"/>
              <a:buNone/>
            </a:pPr>
            <a:r>
              <a:rPr lang="fa-IR" sz="2000" b="0" i="0" u="none" strike="noStrike" cap="none" dirty="0">
                <a:solidFill>
                  <a:schemeClr val="bg1"/>
                </a:solidFill>
                <a:latin typeface="Times New Roman"/>
                <a:ea typeface="Times New Roman"/>
                <a:cs typeface="B Arash" panose="00000400000000000000" pitchFamily="2" charset="-78"/>
                <a:sym typeface="Times New Roman"/>
              </a:rPr>
              <a:t>تیپ‌های زمانی</a:t>
            </a:r>
            <a:endParaRPr lang="ar-SA" sz="2000" b="0" i="0" u="none" strike="noStrike" cap="none" dirty="0">
              <a:solidFill>
                <a:schemeClr val="bg1"/>
              </a:solidFill>
              <a:latin typeface="Calibri"/>
              <a:ea typeface="Calibri"/>
              <a:cs typeface="B Arash" panose="00000400000000000000" pitchFamily="2" charset="-78"/>
              <a:sym typeface="Calibri"/>
            </a:endParaRPr>
          </a:p>
        </p:txBody>
      </p:sp>
      <p:sp>
        <p:nvSpPr>
          <p:cNvPr id="31" name="Rectangle 30">
            <a:extLst>
              <a:ext uri="{FF2B5EF4-FFF2-40B4-BE49-F238E27FC236}">
                <a16:creationId xmlns:a16="http://schemas.microsoft.com/office/drawing/2014/main" xmlns="" id="{18C789E6-2EE8-4498-A8D7-44F3A27CCA94}"/>
              </a:ext>
            </a:extLst>
          </p:cNvPr>
          <p:cNvSpPr/>
          <p:nvPr/>
        </p:nvSpPr>
        <p:spPr>
          <a:xfrm>
            <a:off x="-245016" y="1086653"/>
            <a:ext cx="2704212" cy="515526"/>
          </a:xfrm>
          <a:prstGeom prst="rect">
            <a:avLst/>
          </a:prstGeom>
        </p:spPr>
        <p:txBody>
          <a:bodyPr wrap="square">
            <a:spAutoFit/>
          </a:bodyPr>
          <a:lstStyle/>
          <a:p>
            <a:pPr algn="r" rtl="1">
              <a:lnSpc>
                <a:spcPct val="150000"/>
              </a:lnSpc>
              <a:buSzPts val="1800"/>
            </a:pPr>
            <a:r>
              <a:rPr lang="fa-IR" sz="2000" b="0" i="0" u="none" strike="noStrike" cap="none" dirty="0">
                <a:solidFill>
                  <a:schemeClr val="bg1"/>
                </a:solidFill>
                <a:latin typeface="Times New Roman"/>
                <a:ea typeface="Times New Roman"/>
                <a:cs typeface="B Arash" panose="00000400000000000000" pitchFamily="2" charset="-78"/>
                <a:sym typeface="Times New Roman"/>
              </a:rPr>
              <a:t>توجه پایدار</a:t>
            </a:r>
          </a:p>
        </p:txBody>
      </p:sp>
      <p:sp>
        <p:nvSpPr>
          <p:cNvPr id="32" name="Rectangle 31">
            <a:extLst>
              <a:ext uri="{FF2B5EF4-FFF2-40B4-BE49-F238E27FC236}">
                <a16:creationId xmlns:a16="http://schemas.microsoft.com/office/drawing/2014/main" xmlns="" id="{6EC49748-B4CB-46AF-B25D-AED0764A5C46}"/>
              </a:ext>
            </a:extLst>
          </p:cNvPr>
          <p:cNvSpPr/>
          <p:nvPr/>
        </p:nvSpPr>
        <p:spPr>
          <a:xfrm>
            <a:off x="-245016" y="1621595"/>
            <a:ext cx="2704212" cy="515526"/>
          </a:xfrm>
          <a:prstGeom prst="rect">
            <a:avLst/>
          </a:prstGeom>
        </p:spPr>
        <p:txBody>
          <a:bodyPr wrap="square">
            <a:spAutoFit/>
          </a:bodyPr>
          <a:lstStyle/>
          <a:p>
            <a:pPr algn="r" rtl="1">
              <a:lnSpc>
                <a:spcPct val="150000"/>
              </a:lnSpc>
              <a:buSzPts val="1800"/>
            </a:pPr>
            <a:r>
              <a:rPr lang="fa-IR" sz="2000" b="0" i="0" u="none" strike="noStrike" cap="none" dirty="0">
                <a:solidFill>
                  <a:schemeClr val="bg1"/>
                </a:solidFill>
                <a:latin typeface="Times New Roman"/>
                <a:ea typeface="Times New Roman"/>
                <a:cs typeface="B Arash" panose="00000400000000000000" pitchFamily="2" charset="-78"/>
                <a:sym typeface="Times New Roman"/>
              </a:rPr>
              <a:t>تمرکز</a:t>
            </a:r>
            <a:endParaRPr lang="fa-IR" sz="1050" b="0" i="0" u="none" strike="noStrike" cap="none" dirty="0">
              <a:solidFill>
                <a:schemeClr val="bg1"/>
              </a:solidFill>
              <a:latin typeface="Calibri"/>
              <a:ea typeface="Calibri"/>
              <a:cs typeface="B Arash" panose="00000400000000000000" pitchFamily="2" charset="-78"/>
              <a:sym typeface="Calibri"/>
            </a:endParaRPr>
          </a:p>
        </p:txBody>
      </p:sp>
      <p:sp>
        <p:nvSpPr>
          <p:cNvPr id="21" name="TextBox 20">
            <a:extLst>
              <a:ext uri="{FF2B5EF4-FFF2-40B4-BE49-F238E27FC236}">
                <a16:creationId xmlns:a16="http://schemas.microsoft.com/office/drawing/2014/main" xmlns="" id="{620FE3A2-F6CA-41C0-463A-F1AE77350570}"/>
              </a:ext>
            </a:extLst>
          </p:cNvPr>
          <p:cNvSpPr txBox="1"/>
          <p:nvPr/>
        </p:nvSpPr>
        <p:spPr>
          <a:xfrm>
            <a:off x="6087503" y="6017248"/>
            <a:ext cx="3504203" cy="3108543"/>
          </a:xfrm>
          <a:prstGeom prst="rect">
            <a:avLst/>
          </a:prstGeom>
          <a:noFill/>
        </p:spPr>
        <p:txBody>
          <a:bodyPr wrap="square" rtlCol="0">
            <a:spAutoFit/>
          </a:bodyPr>
          <a:lstStyle/>
          <a:p>
            <a:pPr algn="r" rtl="1"/>
            <a:r>
              <a:rPr lang="fa-IR" dirty="0">
                <a:solidFill>
                  <a:schemeClr val="bg1"/>
                </a:solidFill>
                <a:cs typeface="B Nazanin" panose="00000400000000000000" pitchFamily="2" charset="-78"/>
              </a:rPr>
              <a:t>نتایج آزمون همبستگی نشان می‌دهد که توجه پایدار و تیپ زمانی افراد با هم همبستگی منفی دارند. یعنی هرچه فرد صبحگاهی‌تر باشد، نمره توجه پایدار پایین‌تری دارد.</a:t>
            </a:r>
          </a:p>
          <a:p>
            <a:pPr algn="r" rtl="1"/>
            <a:r>
              <a:rPr lang="fa-IR" dirty="0">
                <a:solidFill>
                  <a:schemeClr val="bg1"/>
                </a:solidFill>
                <a:cs typeface="B Nazanin" panose="00000400000000000000" pitchFamily="2" charset="-78"/>
              </a:rPr>
              <a:t>در ادامه با توجه به اینکه نیمی از اعضای هر گروه در زمان بهینه خود براساس تیپ زمانی‌شان تست شده و نیم دیگر در زمانی تست شده بودند که زمان بهینه آنان محسوب نمی‌شد، دو آزمون تی مستقل جداگانه برای هر تیپ زمانی انجام گرفت و میانگین عملکرد اعضای هر گروه نسبت به زمان تست دادنشان با هم مقایسه شد. نتایج این آزمون برای گروه صبحگاهی معنادار بود. یعنی افراد صبحگاهی که در زمان بهینه خود (صبح) تست نشده بودند، عملکرد پایین‌تری از افراد صبحگاهی داشتند که تست را در صبح انجام داده بودند. بین دو گروه شامگاهی که تست را صبح و عصر داده بودند تفاوت معناداری وجود نداشت.</a:t>
            </a:r>
          </a:p>
        </p:txBody>
      </p:sp>
      <p:pic>
        <p:nvPicPr>
          <p:cNvPr id="18" name="Picture 17">
            <a:extLst>
              <a:ext uri="{FF2B5EF4-FFF2-40B4-BE49-F238E27FC236}">
                <a16:creationId xmlns:a16="http://schemas.microsoft.com/office/drawing/2014/main" xmlns="" id="{539D4ED3-EAB4-9298-B86A-0E2F19BB24FB}"/>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54222" y="7382239"/>
            <a:ext cx="2714362" cy="1761214"/>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TotalTime>
  <Words>904</Words>
  <Application>Microsoft Office PowerPoint</Application>
  <PresentationFormat>A3 Paper (297x420 mm)</PresentationFormat>
  <Paragraphs>34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MinooshB</dc:creator>
  <cp:lastModifiedBy>fariba faraji</cp:lastModifiedBy>
  <cp:revision>43</cp:revision>
  <dcterms:modified xsi:type="dcterms:W3CDTF">2022-05-07T07:07:59Z</dcterms:modified>
</cp:coreProperties>
</file>